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4" r:id="rId2"/>
    <p:sldId id="1148" r:id="rId3"/>
    <p:sldId id="1149" r:id="rId4"/>
    <p:sldId id="1184" r:id="rId5"/>
    <p:sldId id="1183" r:id="rId6"/>
    <p:sldId id="1185" r:id="rId7"/>
    <p:sldId id="1202" r:id="rId8"/>
    <p:sldId id="1203" r:id="rId9"/>
    <p:sldId id="1197" r:id="rId10"/>
    <p:sldId id="1198" r:id="rId11"/>
    <p:sldId id="1199" r:id="rId12"/>
    <p:sldId id="1200" r:id="rId13"/>
    <p:sldId id="1201" r:id="rId14"/>
    <p:sldId id="1204" r:id="rId15"/>
    <p:sldId id="1205" r:id="rId16"/>
    <p:sldId id="1206" r:id="rId17"/>
    <p:sldId id="1207" r:id="rId18"/>
    <p:sldId id="1212" r:id="rId19"/>
    <p:sldId id="1213" r:id="rId20"/>
    <p:sldId id="1208" r:id="rId21"/>
    <p:sldId id="1209" r:id="rId22"/>
    <p:sldId id="1210" r:id="rId23"/>
    <p:sldId id="1211" r:id="rId24"/>
    <p:sldId id="1215" r:id="rId25"/>
    <p:sldId id="1216" r:id="rId26"/>
    <p:sldId id="1217" r:id="rId27"/>
    <p:sldId id="1218" r:id="rId28"/>
    <p:sldId id="1219" r:id="rId29"/>
    <p:sldId id="1220" r:id="rId30"/>
    <p:sldId id="1221" r:id="rId31"/>
    <p:sldId id="1222" r:id="rId32"/>
    <p:sldId id="1153" r:id="rId33"/>
    <p:sldId id="1151" r:id="rId34"/>
    <p:sldId id="1154" r:id="rId35"/>
    <p:sldId id="1186" r:id="rId36"/>
    <p:sldId id="1187" r:id="rId37"/>
    <p:sldId id="1188" r:id="rId38"/>
    <p:sldId id="1189" r:id="rId39"/>
    <p:sldId id="1190" r:id="rId40"/>
    <p:sldId id="1191" r:id="rId41"/>
    <p:sldId id="1223" r:id="rId42"/>
    <p:sldId id="1224" r:id="rId43"/>
    <p:sldId id="1192" r:id="rId44"/>
    <p:sldId id="1193" r:id="rId45"/>
    <p:sldId id="1194" r:id="rId46"/>
    <p:sldId id="1195" r:id="rId47"/>
    <p:sldId id="119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85" d="100"/>
          <a:sy n="85" d="100"/>
        </p:scale>
        <p:origin x="24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6" Type="http://schemas.openxmlformats.org/officeDocument/2006/relationships/image" Target="../media/image42.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6" Type="http://schemas.openxmlformats.org/officeDocument/2006/relationships/image" Target="../media/image42.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79927-C23B-4D92-A202-26D14D568C6C}"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EF3A287-B02E-4C69-90E6-17F4325DB302}">
      <dgm:prSet custT="1"/>
      <dgm:spPr/>
      <dgm:t>
        <a:bodyPr/>
        <a:lstStyle/>
        <a:p>
          <a:r>
            <a:rPr lang="en-US" sz="2800" dirty="0"/>
            <a:t>Research and development</a:t>
          </a:r>
        </a:p>
      </dgm:t>
    </dgm:pt>
    <dgm:pt modelId="{755EDAE8-084A-4CD4-8A98-B6B4B420FDA9}" type="parTrans" cxnId="{F151CB8E-C06C-48D1-82EF-029832688049}">
      <dgm:prSet/>
      <dgm:spPr/>
      <dgm:t>
        <a:bodyPr/>
        <a:lstStyle/>
        <a:p>
          <a:endParaRPr lang="en-US" sz="2800"/>
        </a:p>
      </dgm:t>
    </dgm:pt>
    <dgm:pt modelId="{1CD74D8D-081C-4065-92FE-86785384BD21}" type="sibTrans" cxnId="{F151CB8E-C06C-48D1-82EF-029832688049}">
      <dgm:prSet/>
      <dgm:spPr/>
      <dgm:t>
        <a:bodyPr/>
        <a:lstStyle/>
        <a:p>
          <a:endParaRPr lang="en-US" sz="2800"/>
        </a:p>
      </dgm:t>
    </dgm:pt>
    <dgm:pt modelId="{355CA3EB-06CE-422F-B522-78918D53F126}">
      <dgm:prSet custT="1"/>
      <dgm:spPr/>
      <dgm:t>
        <a:bodyPr/>
        <a:lstStyle/>
        <a:p>
          <a:r>
            <a:rPr lang="en-US" sz="2800" dirty="0"/>
            <a:t>Market introduction</a:t>
          </a:r>
        </a:p>
      </dgm:t>
    </dgm:pt>
    <dgm:pt modelId="{23B9182B-C107-406E-A699-A125720F73FA}" type="parTrans" cxnId="{442A636C-C351-4C64-9E46-B1EB3BCD641F}">
      <dgm:prSet/>
      <dgm:spPr/>
      <dgm:t>
        <a:bodyPr/>
        <a:lstStyle/>
        <a:p>
          <a:endParaRPr lang="en-US" sz="2800"/>
        </a:p>
      </dgm:t>
    </dgm:pt>
    <dgm:pt modelId="{56C5DD8B-21E5-4525-8B36-51D7EA467FE3}" type="sibTrans" cxnId="{442A636C-C351-4C64-9E46-B1EB3BCD641F}">
      <dgm:prSet/>
      <dgm:spPr/>
      <dgm:t>
        <a:bodyPr/>
        <a:lstStyle/>
        <a:p>
          <a:endParaRPr lang="en-US" sz="2800"/>
        </a:p>
      </dgm:t>
    </dgm:pt>
    <dgm:pt modelId="{D9EACA37-5FA5-4357-8658-B928671D8D39}">
      <dgm:prSet custT="1"/>
      <dgm:spPr/>
      <dgm:t>
        <a:bodyPr/>
        <a:lstStyle/>
        <a:p>
          <a:r>
            <a:rPr lang="en-US" sz="2800"/>
            <a:t>Growth</a:t>
          </a:r>
        </a:p>
      </dgm:t>
    </dgm:pt>
    <dgm:pt modelId="{F86CE560-8124-4883-90EF-F2299AD55CCE}" type="parTrans" cxnId="{C3E97B6E-8660-43E9-AE3C-D76FC5BBB747}">
      <dgm:prSet/>
      <dgm:spPr/>
      <dgm:t>
        <a:bodyPr/>
        <a:lstStyle/>
        <a:p>
          <a:endParaRPr lang="en-US" sz="2800"/>
        </a:p>
      </dgm:t>
    </dgm:pt>
    <dgm:pt modelId="{C37DE0C5-F81B-4244-BA2B-487CEA215170}" type="sibTrans" cxnId="{C3E97B6E-8660-43E9-AE3C-D76FC5BBB747}">
      <dgm:prSet/>
      <dgm:spPr/>
      <dgm:t>
        <a:bodyPr/>
        <a:lstStyle/>
        <a:p>
          <a:endParaRPr lang="en-US" sz="2800"/>
        </a:p>
      </dgm:t>
    </dgm:pt>
    <dgm:pt modelId="{EEF6216E-6537-404C-8EE8-BF5291B4DA5B}">
      <dgm:prSet custT="1"/>
      <dgm:spPr/>
      <dgm:t>
        <a:bodyPr/>
        <a:lstStyle/>
        <a:p>
          <a:r>
            <a:rPr lang="en-US" sz="2800"/>
            <a:t>Maturity</a:t>
          </a:r>
        </a:p>
      </dgm:t>
    </dgm:pt>
    <dgm:pt modelId="{3A73105D-E82C-497E-925D-725173A3EE93}" type="parTrans" cxnId="{71C1A725-9D39-477C-9B2F-DDB92AE4AB58}">
      <dgm:prSet/>
      <dgm:spPr/>
      <dgm:t>
        <a:bodyPr/>
        <a:lstStyle/>
        <a:p>
          <a:endParaRPr lang="en-US" sz="2800"/>
        </a:p>
      </dgm:t>
    </dgm:pt>
    <dgm:pt modelId="{FD73758A-43EC-4446-A2EA-39571A163A84}" type="sibTrans" cxnId="{71C1A725-9D39-477C-9B2F-DDB92AE4AB58}">
      <dgm:prSet/>
      <dgm:spPr/>
      <dgm:t>
        <a:bodyPr/>
        <a:lstStyle/>
        <a:p>
          <a:endParaRPr lang="en-US" sz="2800"/>
        </a:p>
      </dgm:t>
    </dgm:pt>
    <dgm:pt modelId="{89BE424E-2CDA-479D-8AA3-782CE656965A}">
      <dgm:prSet custT="1"/>
      <dgm:spPr/>
      <dgm:t>
        <a:bodyPr/>
        <a:lstStyle/>
        <a:p>
          <a:r>
            <a:rPr lang="en-US" sz="2800" dirty="0"/>
            <a:t>Deterioration</a:t>
          </a:r>
        </a:p>
      </dgm:t>
    </dgm:pt>
    <dgm:pt modelId="{4A5121F5-FA1D-4BF4-A391-584501F0F7FB}" type="parTrans" cxnId="{96217A93-9BFC-482A-9A7D-D7FCE4BBCE05}">
      <dgm:prSet/>
      <dgm:spPr/>
      <dgm:t>
        <a:bodyPr/>
        <a:lstStyle/>
        <a:p>
          <a:endParaRPr lang="en-US" sz="2800"/>
        </a:p>
      </dgm:t>
    </dgm:pt>
    <dgm:pt modelId="{CC3CDECA-3B45-4475-AC90-4C870D52EE22}" type="sibTrans" cxnId="{96217A93-9BFC-482A-9A7D-D7FCE4BBCE05}">
      <dgm:prSet/>
      <dgm:spPr/>
      <dgm:t>
        <a:bodyPr/>
        <a:lstStyle/>
        <a:p>
          <a:endParaRPr lang="en-US" sz="2800"/>
        </a:p>
      </dgm:t>
    </dgm:pt>
    <dgm:pt modelId="{8C326784-47E7-493E-80C2-4196E25F0B90}">
      <dgm:prSet custT="1"/>
      <dgm:spPr/>
      <dgm:t>
        <a:bodyPr/>
        <a:lstStyle/>
        <a:p>
          <a:r>
            <a:rPr lang="en-US" sz="2800"/>
            <a:t>Death</a:t>
          </a:r>
        </a:p>
      </dgm:t>
    </dgm:pt>
    <dgm:pt modelId="{AA5BCD00-B414-4176-B77C-D9F3D48937F6}" type="parTrans" cxnId="{3D9ABD7D-2904-44EE-ACE6-3E80A6100F5F}">
      <dgm:prSet/>
      <dgm:spPr/>
      <dgm:t>
        <a:bodyPr/>
        <a:lstStyle/>
        <a:p>
          <a:endParaRPr lang="en-US" sz="2800"/>
        </a:p>
      </dgm:t>
    </dgm:pt>
    <dgm:pt modelId="{0520B66A-45FF-4AC6-9E8E-614A190ABF06}" type="sibTrans" cxnId="{3D9ABD7D-2904-44EE-ACE6-3E80A6100F5F}">
      <dgm:prSet/>
      <dgm:spPr/>
      <dgm:t>
        <a:bodyPr/>
        <a:lstStyle/>
        <a:p>
          <a:endParaRPr lang="en-US" sz="2800"/>
        </a:p>
      </dgm:t>
    </dgm:pt>
    <dgm:pt modelId="{3E6D0F31-525A-42FC-AAAA-4545F565F466}" type="pres">
      <dgm:prSet presAssocID="{BE579927-C23B-4D92-A202-26D14D568C6C}" presName="diagram" presStyleCnt="0">
        <dgm:presLayoutVars>
          <dgm:dir/>
          <dgm:resizeHandles val="exact"/>
        </dgm:presLayoutVars>
      </dgm:prSet>
      <dgm:spPr/>
    </dgm:pt>
    <dgm:pt modelId="{5D3D10E4-03D0-4161-854C-35FD6B1A3181}" type="pres">
      <dgm:prSet presAssocID="{AEF3A287-B02E-4C69-90E6-17F4325DB302}" presName="node" presStyleLbl="node1" presStyleIdx="0" presStyleCnt="6">
        <dgm:presLayoutVars>
          <dgm:bulletEnabled val="1"/>
        </dgm:presLayoutVars>
      </dgm:prSet>
      <dgm:spPr/>
    </dgm:pt>
    <dgm:pt modelId="{980E3B8A-FAEE-4EC2-8EBB-C68F81EB5685}" type="pres">
      <dgm:prSet presAssocID="{1CD74D8D-081C-4065-92FE-86785384BD21}" presName="sibTrans" presStyleCnt="0"/>
      <dgm:spPr/>
    </dgm:pt>
    <dgm:pt modelId="{CB762D3E-39E0-41FC-AD0D-C80014C5749A}" type="pres">
      <dgm:prSet presAssocID="{355CA3EB-06CE-422F-B522-78918D53F126}" presName="node" presStyleLbl="node1" presStyleIdx="1" presStyleCnt="6">
        <dgm:presLayoutVars>
          <dgm:bulletEnabled val="1"/>
        </dgm:presLayoutVars>
      </dgm:prSet>
      <dgm:spPr/>
    </dgm:pt>
    <dgm:pt modelId="{0FB199A9-FD8E-408F-919B-B7686FBA75AB}" type="pres">
      <dgm:prSet presAssocID="{56C5DD8B-21E5-4525-8B36-51D7EA467FE3}" presName="sibTrans" presStyleCnt="0"/>
      <dgm:spPr/>
    </dgm:pt>
    <dgm:pt modelId="{69F8A20A-2B88-48FC-9EA0-059BF9284D3C}" type="pres">
      <dgm:prSet presAssocID="{D9EACA37-5FA5-4357-8658-B928671D8D39}" presName="node" presStyleLbl="node1" presStyleIdx="2" presStyleCnt="6">
        <dgm:presLayoutVars>
          <dgm:bulletEnabled val="1"/>
        </dgm:presLayoutVars>
      </dgm:prSet>
      <dgm:spPr/>
    </dgm:pt>
    <dgm:pt modelId="{A5D5C7AC-8114-4A3E-91BA-18AC598BD028}" type="pres">
      <dgm:prSet presAssocID="{C37DE0C5-F81B-4244-BA2B-487CEA215170}" presName="sibTrans" presStyleCnt="0"/>
      <dgm:spPr/>
    </dgm:pt>
    <dgm:pt modelId="{EEAAF937-C4B8-4E0B-83C2-4AE235210009}" type="pres">
      <dgm:prSet presAssocID="{EEF6216E-6537-404C-8EE8-BF5291B4DA5B}" presName="node" presStyleLbl="node1" presStyleIdx="3" presStyleCnt="6">
        <dgm:presLayoutVars>
          <dgm:bulletEnabled val="1"/>
        </dgm:presLayoutVars>
      </dgm:prSet>
      <dgm:spPr/>
    </dgm:pt>
    <dgm:pt modelId="{477CBD1F-0592-4C98-AF11-FB130AC600F5}" type="pres">
      <dgm:prSet presAssocID="{FD73758A-43EC-4446-A2EA-39571A163A84}" presName="sibTrans" presStyleCnt="0"/>
      <dgm:spPr/>
    </dgm:pt>
    <dgm:pt modelId="{CEE78414-15C5-4F85-9B24-AB528D7FDF8A}" type="pres">
      <dgm:prSet presAssocID="{89BE424E-2CDA-479D-8AA3-782CE656965A}" presName="node" presStyleLbl="node1" presStyleIdx="4" presStyleCnt="6">
        <dgm:presLayoutVars>
          <dgm:bulletEnabled val="1"/>
        </dgm:presLayoutVars>
      </dgm:prSet>
      <dgm:spPr/>
    </dgm:pt>
    <dgm:pt modelId="{6F93836E-A639-4ED3-BC0D-D70CD176253C}" type="pres">
      <dgm:prSet presAssocID="{CC3CDECA-3B45-4475-AC90-4C870D52EE22}" presName="sibTrans" presStyleCnt="0"/>
      <dgm:spPr/>
    </dgm:pt>
    <dgm:pt modelId="{4E9D09C6-8B79-4102-9886-5243B05E5724}" type="pres">
      <dgm:prSet presAssocID="{8C326784-47E7-493E-80C2-4196E25F0B90}" presName="node" presStyleLbl="node1" presStyleIdx="5" presStyleCnt="6">
        <dgm:presLayoutVars>
          <dgm:bulletEnabled val="1"/>
        </dgm:presLayoutVars>
      </dgm:prSet>
      <dgm:spPr/>
    </dgm:pt>
  </dgm:ptLst>
  <dgm:cxnLst>
    <dgm:cxn modelId="{BAFDA30B-25A1-489F-A1BE-23C78A64CB88}" type="presOf" srcId="{8C326784-47E7-493E-80C2-4196E25F0B90}" destId="{4E9D09C6-8B79-4102-9886-5243B05E5724}" srcOrd="0" destOrd="0" presId="urn:microsoft.com/office/officeart/2005/8/layout/default"/>
    <dgm:cxn modelId="{71C1A725-9D39-477C-9B2F-DDB92AE4AB58}" srcId="{BE579927-C23B-4D92-A202-26D14D568C6C}" destId="{EEF6216E-6537-404C-8EE8-BF5291B4DA5B}" srcOrd="3" destOrd="0" parTransId="{3A73105D-E82C-497E-925D-725173A3EE93}" sibTransId="{FD73758A-43EC-4446-A2EA-39571A163A84}"/>
    <dgm:cxn modelId="{E4CB886A-2FB6-4B70-98FA-9869346617AF}" type="presOf" srcId="{BE579927-C23B-4D92-A202-26D14D568C6C}" destId="{3E6D0F31-525A-42FC-AAAA-4545F565F466}" srcOrd="0" destOrd="0" presId="urn:microsoft.com/office/officeart/2005/8/layout/default"/>
    <dgm:cxn modelId="{442A636C-C351-4C64-9E46-B1EB3BCD641F}" srcId="{BE579927-C23B-4D92-A202-26D14D568C6C}" destId="{355CA3EB-06CE-422F-B522-78918D53F126}" srcOrd="1" destOrd="0" parTransId="{23B9182B-C107-406E-A699-A125720F73FA}" sibTransId="{56C5DD8B-21E5-4525-8B36-51D7EA467FE3}"/>
    <dgm:cxn modelId="{C3E97B6E-8660-43E9-AE3C-D76FC5BBB747}" srcId="{BE579927-C23B-4D92-A202-26D14D568C6C}" destId="{D9EACA37-5FA5-4357-8658-B928671D8D39}" srcOrd="2" destOrd="0" parTransId="{F86CE560-8124-4883-90EF-F2299AD55CCE}" sibTransId="{C37DE0C5-F81B-4244-BA2B-487CEA215170}"/>
    <dgm:cxn modelId="{5F21A875-57C7-41CA-B97B-AB0B0A085882}" type="presOf" srcId="{EEF6216E-6537-404C-8EE8-BF5291B4DA5B}" destId="{EEAAF937-C4B8-4E0B-83C2-4AE235210009}" srcOrd="0" destOrd="0" presId="urn:microsoft.com/office/officeart/2005/8/layout/default"/>
    <dgm:cxn modelId="{3D9ABD7D-2904-44EE-ACE6-3E80A6100F5F}" srcId="{BE579927-C23B-4D92-A202-26D14D568C6C}" destId="{8C326784-47E7-493E-80C2-4196E25F0B90}" srcOrd="5" destOrd="0" parTransId="{AA5BCD00-B414-4176-B77C-D9F3D48937F6}" sibTransId="{0520B66A-45FF-4AC6-9E8E-614A190ABF06}"/>
    <dgm:cxn modelId="{F151CB8E-C06C-48D1-82EF-029832688049}" srcId="{BE579927-C23B-4D92-A202-26D14D568C6C}" destId="{AEF3A287-B02E-4C69-90E6-17F4325DB302}" srcOrd="0" destOrd="0" parTransId="{755EDAE8-084A-4CD4-8A98-B6B4B420FDA9}" sibTransId="{1CD74D8D-081C-4065-92FE-86785384BD21}"/>
    <dgm:cxn modelId="{96217A93-9BFC-482A-9A7D-D7FCE4BBCE05}" srcId="{BE579927-C23B-4D92-A202-26D14D568C6C}" destId="{89BE424E-2CDA-479D-8AA3-782CE656965A}" srcOrd="4" destOrd="0" parTransId="{4A5121F5-FA1D-4BF4-A391-584501F0F7FB}" sibTransId="{CC3CDECA-3B45-4475-AC90-4C870D52EE22}"/>
    <dgm:cxn modelId="{D432B994-8BE6-484B-9CCA-95CB2B3972DA}" type="presOf" srcId="{AEF3A287-B02E-4C69-90E6-17F4325DB302}" destId="{5D3D10E4-03D0-4161-854C-35FD6B1A3181}" srcOrd="0" destOrd="0" presId="urn:microsoft.com/office/officeart/2005/8/layout/default"/>
    <dgm:cxn modelId="{ED9AD399-F081-4995-8440-F3BBEC5104C5}" type="presOf" srcId="{89BE424E-2CDA-479D-8AA3-782CE656965A}" destId="{CEE78414-15C5-4F85-9B24-AB528D7FDF8A}" srcOrd="0" destOrd="0" presId="urn:microsoft.com/office/officeart/2005/8/layout/default"/>
    <dgm:cxn modelId="{93D2FFBC-86F9-4216-87B1-0FDFCAE2C48C}" type="presOf" srcId="{D9EACA37-5FA5-4357-8658-B928671D8D39}" destId="{69F8A20A-2B88-48FC-9EA0-059BF9284D3C}" srcOrd="0" destOrd="0" presId="urn:microsoft.com/office/officeart/2005/8/layout/default"/>
    <dgm:cxn modelId="{4116A6DF-2D99-488E-9BDB-3BB2D4BDE8E0}" type="presOf" srcId="{355CA3EB-06CE-422F-B522-78918D53F126}" destId="{CB762D3E-39E0-41FC-AD0D-C80014C5749A}" srcOrd="0" destOrd="0" presId="urn:microsoft.com/office/officeart/2005/8/layout/default"/>
    <dgm:cxn modelId="{9C598E0A-311D-4FB3-B9A2-9A4F4290E211}" type="presParOf" srcId="{3E6D0F31-525A-42FC-AAAA-4545F565F466}" destId="{5D3D10E4-03D0-4161-854C-35FD6B1A3181}" srcOrd="0" destOrd="0" presId="urn:microsoft.com/office/officeart/2005/8/layout/default"/>
    <dgm:cxn modelId="{E6E3ACA9-8C4E-4B65-BD9E-08EB44ED0FD8}" type="presParOf" srcId="{3E6D0F31-525A-42FC-AAAA-4545F565F466}" destId="{980E3B8A-FAEE-4EC2-8EBB-C68F81EB5685}" srcOrd="1" destOrd="0" presId="urn:microsoft.com/office/officeart/2005/8/layout/default"/>
    <dgm:cxn modelId="{089766EC-A858-4D3E-9858-ABC558E7A783}" type="presParOf" srcId="{3E6D0F31-525A-42FC-AAAA-4545F565F466}" destId="{CB762D3E-39E0-41FC-AD0D-C80014C5749A}" srcOrd="2" destOrd="0" presId="urn:microsoft.com/office/officeart/2005/8/layout/default"/>
    <dgm:cxn modelId="{289D4300-3374-4E09-8F77-25D2F3B483D8}" type="presParOf" srcId="{3E6D0F31-525A-42FC-AAAA-4545F565F466}" destId="{0FB199A9-FD8E-408F-919B-B7686FBA75AB}" srcOrd="3" destOrd="0" presId="urn:microsoft.com/office/officeart/2005/8/layout/default"/>
    <dgm:cxn modelId="{90BD1F96-36A9-473B-92E7-D43B3D92475C}" type="presParOf" srcId="{3E6D0F31-525A-42FC-AAAA-4545F565F466}" destId="{69F8A20A-2B88-48FC-9EA0-059BF9284D3C}" srcOrd="4" destOrd="0" presId="urn:microsoft.com/office/officeart/2005/8/layout/default"/>
    <dgm:cxn modelId="{F3FE6A71-EAC0-49FE-A248-1E066F10651A}" type="presParOf" srcId="{3E6D0F31-525A-42FC-AAAA-4545F565F466}" destId="{A5D5C7AC-8114-4A3E-91BA-18AC598BD028}" srcOrd="5" destOrd="0" presId="urn:microsoft.com/office/officeart/2005/8/layout/default"/>
    <dgm:cxn modelId="{CF5DB70B-5115-43CF-8834-969E082F7EF7}" type="presParOf" srcId="{3E6D0F31-525A-42FC-AAAA-4545F565F466}" destId="{EEAAF937-C4B8-4E0B-83C2-4AE235210009}" srcOrd="6" destOrd="0" presId="urn:microsoft.com/office/officeart/2005/8/layout/default"/>
    <dgm:cxn modelId="{161C239F-18CB-40F3-BDD7-E9BF8C8C8242}" type="presParOf" srcId="{3E6D0F31-525A-42FC-AAAA-4545F565F466}" destId="{477CBD1F-0592-4C98-AF11-FB130AC600F5}" srcOrd="7" destOrd="0" presId="urn:microsoft.com/office/officeart/2005/8/layout/default"/>
    <dgm:cxn modelId="{F7BD7654-4458-4F5C-8A14-EFB2773009FD}" type="presParOf" srcId="{3E6D0F31-525A-42FC-AAAA-4545F565F466}" destId="{CEE78414-15C5-4F85-9B24-AB528D7FDF8A}" srcOrd="8" destOrd="0" presId="urn:microsoft.com/office/officeart/2005/8/layout/default"/>
    <dgm:cxn modelId="{7C0439B6-3BDA-4442-8324-2D69358FF528}" type="presParOf" srcId="{3E6D0F31-525A-42FC-AAAA-4545F565F466}" destId="{6F93836E-A639-4ED3-BC0D-D70CD176253C}" srcOrd="9" destOrd="0" presId="urn:microsoft.com/office/officeart/2005/8/layout/default"/>
    <dgm:cxn modelId="{2F4DD099-3FC2-472F-A52C-AE20B01FC792}" type="presParOf" srcId="{3E6D0F31-525A-42FC-AAAA-4545F565F466}" destId="{4E9D09C6-8B79-4102-9886-5243B05E572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B95228-8FFF-432F-916C-0F0450A828DA}"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44F206CF-AC6B-41A2-BD85-8E71FDAAAFD2}">
      <dgm:prSet/>
      <dgm:spPr/>
      <dgm:t>
        <a:bodyPr/>
        <a:lstStyle/>
        <a:p>
          <a:r>
            <a:rPr lang="en-US">
              <a:solidFill>
                <a:schemeClr val="tx1"/>
              </a:solidFill>
            </a:rPr>
            <a:t>Stewardship</a:t>
          </a:r>
        </a:p>
      </dgm:t>
    </dgm:pt>
    <dgm:pt modelId="{914CC1E9-8B42-4E3C-8EC4-20D1FA77A657}" type="parTrans" cxnId="{1DBDD4BD-1883-432C-9425-46E7CC76A8A3}">
      <dgm:prSet/>
      <dgm:spPr/>
      <dgm:t>
        <a:bodyPr/>
        <a:lstStyle/>
        <a:p>
          <a:endParaRPr lang="en-US">
            <a:solidFill>
              <a:schemeClr val="tx1"/>
            </a:solidFill>
          </a:endParaRPr>
        </a:p>
      </dgm:t>
    </dgm:pt>
    <dgm:pt modelId="{312147F6-2BE4-4BA5-AC12-15D258A95F5D}" type="sibTrans" cxnId="{1DBDD4BD-1883-432C-9425-46E7CC76A8A3}">
      <dgm:prSet/>
      <dgm:spPr/>
      <dgm:t>
        <a:bodyPr/>
        <a:lstStyle/>
        <a:p>
          <a:endParaRPr lang="en-US">
            <a:solidFill>
              <a:schemeClr val="tx1"/>
            </a:solidFill>
          </a:endParaRPr>
        </a:p>
      </dgm:t>
    </dgm:pt>
    <dgm:pt modelId="{945587F9-885E-4262-98FE-4DCE0ADC2CAB}">
      <dgm:prSet/>
      <dgm:spPr/>
      <dgm:t>
        <a:bodyPr/>
        <a:lstStyle/>
        <a:p>
          <a:r>
            <a:rPr lang="en-US">
              <a:solidFill>
                <a:schemeClr val="tx1"/>
              </a:solidFill>
            </a:rPr>
            <a:t>Team</a:t>
          </a:r>
        </a:p>
      </dgm:t>
    </dgm:pt>
    <dgm:pt modelId="{3B83CC30-BC2F-4A51-9FE4-3C51F3F84915}" type="parTrans" cxnId="{7DEADF55-2698-477E-BA19-26118F3A9681}">
      <dgm:prSet/>
      <dgm:spPr/>
      <dgm:t>
        <a:bodyPr/>
        <a:lstStyle/>
        <a:p>
          <a:endParaRPr lang="en-US">
            <a:solidFill>
              <a:schemeClr val="tx1"/>
            </a:solidFill>
          </a:endParaRPr>
        </a:p>
      </dgm:t>
    </dgm:pt>
    <dgm:pt modelId="{5C5655BA-D66C-42F3-926C-589C73F11D2A}" type="sibTrans" cxnId="{7DEADF55-2698-477E-BA19-26118F3A9681}">
      <dgm:prSet/>
      <dgm:spPr/>
      <dgm:t>
        <a:bodyPr/>
        <a:lstStyle/>
        <a:p>
          <a:endParaRPr lang="en-US">
            <a:solidFill>
              <a:schemeClr val="tx1"/>
            </a:solidFill>
          </a:endParaRPr>
        </a:p>
      </dgm:t>
    </dgm:pt>
    <dgm:pt modelId="{3176AD2F-AC39-4C29-924E-AF8EE7DD070C}">
      <dgm:prSet/>
      <dgm:spPr/>
      <dgm:t>
        <a:bodyPr/>
        <a:lstStyle/>
        <a:p>
          <a:r>
            <a:rPr lang="en-US">
              <a:solidFill>
                <a:schemeClr val="tx1"/>
              </a:solidFill>
            </a:rPr>
            <a:t>Stakeholders</a:t>
          </a:r>
        </a:p>
      </dgm:t>
    </dgm:pt>
    <dgm:pt modelId="{732FE591-8BD8-41ED-B395-97FBC521E04C}" type="parTrans" cxnId="{7C4EC850-D379-4392-86D4-A33A9CAF140C}">
      <dgm:prSet/>
      <dgm:spPr/>
      <dgm:t>
        <a:bodyPr/>
        <a:lstStyle/>
        <a:p>
          <a:endParaRPr lang="en-US">
            <a:solidFill>
              <a:schemeClr val="tx1"/>
            </a:solidFill>
          </a:endParaRPr>
        </a:p>
      </dgm:t>
    </dgm:pt>
    <dgm:pt modelId="{B5F62788-E11B-477C-ABA2-46302D3CC453}" type="sibTrans" cxnId="{7C4EC850-D379-4392-86D4-A33A9CAF140C}">
      <dgm:prSet/>
      <dgm:spPr/>
      <dgm:t>
        <a:bodyPr/>
        <a:lstStyle/>
        <a:p>
          <a:endParaRPr lang="en-US">
            <a:solidFill>
              <a:schemeClr val="tx1"/>
            </a:solidFill>
          </a:endParaRPr>
        </a:p>
      </dgm:t>
    </dgm:pt>
    <dgm:pt modelId="{A452FAF3-8DC8-4D80-AAC4-27B32697931E}">
      <dgm:prSet/>
      <dgm:spPr/>
      <dgm:t>
        <a:bodyPr/>
        <a:lstStyle/>
        <a:p>
          <a:r>
            <a:rPr lang="en-US">
              <a:solidFill>
                <a:schemeClr val="tx1"/>
              </a:solidFill>
            </a:rPr>
            <a:t>Value</a:t>
          </a:r>
        </a:p>
      </dgm:t>
    </dgm:pt>
    <dgm:pt modelId="{5A6B98C3-550D-4CAD-A521-D39B117D8DA8}" type="parTrans" cxnId="{023FE29F-1452-498C-AD4C-9324E4F41219}">
      <dgm:prSet/>
      <dgm:spPr/>
      <dgm:t>
        <a:bodyPr/>
        <a:lstStyle/>
        <a:p>
          <a:endParaRPr lang="en-US">
            <a:solidFill>
              <a:schemeClr val="tx1"/>
            </a:solidFill>
          </a:endParaRPr>
        </a:p>
      </dgm:t>
    </dgm:pt>
    <dgm:pt modelId="{988A6F40-74BA-4084-BC29-663B1E3B69E5}" type="sibTrans" cxnId="{023FE29F-1452-498C-AD4C-9324E4F41219}">
      <dgm:prSet/>
      <dgm:spPr/>
      <dgm:t>
        <a:bodyPr/>
        <a:lstStyle/>
        <a:p>
          <a:endParaRPr lang="en-US">
            <a:solidFill>
              <a:schemeClr val="tx1"/>
            </a:solidFill>
          </a:endParaRPr>
        </a:p>
      </dgm:t>
    </dgm:pt>
    <dgm:pt modelId="{ACEF2783-189E-417C-82AC-D347BD2A8FB8}">
      <dgm:prSet/>
      <dgm:spPr/>
      <dgm:t>
        <a:bodyPr/>
        <a:lstStyle/>
        <a:p>
          <a:r>
            <a:rPr lang="en-US">
              <a:solidFill>
                <a:schemeClr val="tx1"/>
              </a:solidFill>
            </a:rPr>
            <a:t>Holistic Thinking</a:t>
          </a:r>
        </a:p>
      </dgm:t>
    </dgm:pt>
    <dgm:pt modelId="{77408D30-6227-420F-836F-B81413ECE262}" type="parTrans" cxnId="{A42FBD2A-3328-4FBF-AF82-0218FB7FD34A}">
      <dgm:prSet/>
      <dgm:spPr/>
      <dgm:t>
        <a:bodyPr/>
        <a:lstStyle/>
        <a:p>
          <a:endParaRPr lang="en-US">
            <a:solidFill>
              <a:schemeClr val="tx1"/>
            </a:solidFill>
          </a:endParaRPr>
        </a:p>
      </dgm:t>
    </dgm:pt>
    <dgm:pt modelId="{28425955-E1DF-4799-B003-E5960C274CEC}" type="sibTrans" cxnId="{A42FBD2A-3328-4FBF-AF82-0218FB7FD34A}">
      <dgm:prSet/>
      <dgm:spPr/>
      <dgm:t>
        <a:bodyPr/>
        <a:lstStyle/>
        <a:p>
          <a:endParaRPr lang="en-US">
            <a:solidFill>
              <a:schemeClr val="tx1"/>
            </a:solidFill>
          </a:endParaRPr>
        </a:p>
      </dgm:t>
    </dgm:pt>
    <dgm:pt modelId="{3FB9B851-CBA5-4CFC-B22F-6CF50C8F3660}">
      <dgm:prSet/>
      <dgm:spPr/>
      <dgm:t>
        <a:bodyPr/>
        <a:lstStyle/>
        <a:p>
          <a:r>
            <a:rPr lang="en-US">
              <a:solidFill>
                <a:schemeClr val="tx1"/>
              </a:solidFill>
            </a:rPr>
            <a:t>Quality</a:t>
          </a:r>
        </a:p>
      </dgm:t>
    </dgm:pt>
    <dgm:pt modelId="{0B2CBE7B-915C-4FD5-829E-3EDAE68E4189}" type="parTrans" cxnId="{22664CBB-826A-41BA-A715-94A16D31ECE1}">
      <dgm:prSet/>
      <dgm:spPr/>
      <dgm:t>
        <a:bodyPr/>
        <a:lstStyle/>
        <a:p>
          <a:endParaRPr lang="en-US">
            <a:solidFill>
              <a:schemeClr val="tx1"/>
            </a:solidFill>
          </a:endParaRPr>
        </a:p>
      </dgm:t>
    </dgm:pt>
    <dgm:pt modelId="{6EEEC099-F62C-4719-9850-7C250485B2F3}" type="sibTrans" cxnId="{22664CBB-826A-41BA-A715-94A16D31ECE1}">
      <dgm:prSet/>
      <dgm:spPr/>
      <dgm:t>
        <a:bodyPr/>
        <a:lstStyle/>
        <a:p>
          <a:endParaRPr lang="en-US">
            <a:solidFill>
              <a:schemeClr val="tx1"/>
            </a:solidFill>
          </a:endParaRPr>
        </a:p>
      </dgm:t>
    </dgm:pt>
    <dgm:pt modelId="{72895424-F3C9-426E-BC08-7AE73E90AD75}">
      <dgm:prSet/>
      <dgm:spPr/>
      <dgm:t>
        <a:bodyPr/>
        <a:lstStyle/>
        <a:p>
          <a:r>
            <a:rPr lang="en-US">
              <a:solidFill>
                <a:schemeClr val="tx1"/>
              </a:solidFill>
            </a:rPr>
            <a:t>Complexity</a:t>
          </a:r>
        </a:p>
      </dgm:t>
    </dgm:pt>
    <dgm:pt modelId="{8E2DDD8D-6934-4CE6-9647-1458A0080147}" type="parTrans" cxnId="{A0EC4838-2A2C-4A62-B1C7-129B1DC1882D}">
      <dgm:prSet/>
      <dgm:spPr/>
      <dgm:t>
        <a:bodyPr/>
        <a:lstStyle/>
        <a:p>
          <a:endParaRPr lang="en-US">
            <a:solidFill>
              <a:schemeClr val="tx1"/>
            </a:solidFill>
          </a:endParaRPr>
        </a:p>
      </dgm:t>
    </dgm:pt>
    <dgm:pt modelId="{68584614-4CBC-409B-AC1F-EDDC12389B1D}" type="sibTrans" cxnId="{A0EC4838-2A2C-4A62-B1C7-129B1DC1882D}">
      <dgm:prSet/>
      <dgm:spPr/>
      <dgm:t>
        <a:bodyPr/>
        <a:lstStyle/>
        <a:p>
          <a:endParaRPr lang="en-US">
            <a:solidFill>
              <a:schemeClr val="tx1"/>
            </a:solidFill>
          </a:endParaRPr>
        </a:p>
      </dgm:t>
    </dgm:pt>
    <dgm:pt modelId="{48C766E5-2A14-4A44-9150-DBC2D162555C}">
      <dgm:prSet/>
      <dgm:spPr/>
      <dgm:t>
        <a:bodyPr/>
        <a:lstStyle/>
        <a:p>
          <a:r>
            <a:rPr lang="en-US">
              <a:solidFill>
                <a:schemeClr val="tx1"/>
              </a:solidFill>
            </a:rPr>
            <a:t>Leadership</a:t>
          </a:r>
        </a:p>
      </dgm:t>
    </dgm:pt>
    <dgm:pt modelId="{1FFCA39F-77A5-49DD-8A81-F69B6DEB2305}" type="parTrans" cxnId="{7DDC93D9-AD4B-4B35-9452-E2A416974C32}">
      <dgm:prSet/>
      <dgm:spPr/>
      <dgm:t>
        <a:bodyPr/>
        <a:lstStyle/>
        <a:p>
          <a:endParaRPr lang="en-US">
            <a:solidFill>
              <a:schemeClr val="tx1"/>
            </a:solidFill>
          </a:endParaRPr>
        </a:p>
      </dgm:t>
    </dgm:pt>
    <dgm:pt modelId="{8215E0D8-20BF-4B90-A9FA-5F118F9D4B25}" type="sibTrans" cxnId="{7DDC93D9-AD4B-4B35-9452-E2A416974C32}">
      <dgm:prSet/>
      <dgm:spPr/>
      <dgm:t>
        <a:bodyPr/>
        <a:lstStyle/>
        <a:p>
          <a:endParaRPr lang="en-US">
            <a:solidFill>
              <a:schemeClr val="tx1"/>
            </a:solidFill>
          </a:endParaRPr>
        </a:p>
      </dgm:t>
    </dgm:pt>
    <dgm:pt modelId="{81CC07F3-88E2-4FC0-8783-CC5AB6F2FB8C}">
      <dgm:prSet/>
      <dgm:spPr/>
      <dgm:t>
        <a:bodyPr/>
        <a:lstStyle/>
        <a:p>
          <a:r>
            <a:rPr lang="en-US">
              <a:solidFill>
                <a:schemeClr val="tx1"/>
              </a:solidFill>
            </a:rPr>
            <a:t>Tailoring</a:t>
          </a:r>
        </a:p>
      </dgm:t>
    </dgm:pt>
    <dgm:pt modelId="{C608B44A-D78C-4FCD-B6BC-A3B6E797348B}" type="parTrans" cxnId="{D22E54CA-26C9-41F1-BE58-812702F996E2}">
      <dgm:prSet/>
      <dgm:spPr/>
      <dgm:t>
        <a:bodyPr/>
        <a:lstStyle/>
        <a:p>
          <a:endParaRPr lang="en-US">
            <a:solidFill>
              <a:schemeClr val="tx1"/>
            </a:solidFill>
          </a:endParaRPr>
        </a:p>
      </dgm:t>
    </dgm:pt>
    <dgm:pt modelId="{FB9AA402-6195-4251-8C58-3596EEC85110}" type="sibTrans" cxnId="{D22E54CA-26C9-41F1-BE58-812702F996E2}">
      <dgm:prSet/>
      <dgm:spPr/>
      <dgm:t>
        <a:bodyPr/>
        <a:lstStyle/>
        <a:p>
          <a:endParaRPr lang="en-US">
            <a:solidFill>
              <a:schemeClr val="tx1"/>
            </a:solidFill>
          </a:endParaRPr>
        </a:p>
      </dgm:t>
    </dgm:pt>
    <dgm:pt modelId="{78693937-DAF3-4C78-B8DD-4BE76CD6418D}">
      <dgm:prSet/>
      <dgm:spPr/>
      <dgm:t>
        <a:bodyPr/>
        <a:lstStyle/>
        <a:p>
          <a:r>
            <a:rPr lang="en-US">
              <a:solidFill>
                <a:schemeClr val="tx1"/>
              </a:solidFill>
            </a:rPr>
            <a:t>Opportunities and Threats</a:t>
          </a:r>
        </a:p>
      </dgm:t>
    </dgm:pt>
    <dgm:pt modelId="{BB5DE98F-8AE2-4DD6-B950-7051C5FA0052}" type="parTrans" cxnId="{176B8571-0741-4D15-8C1F-CB85301E9DD1}">
      <dgm:prSet/>
      <dgm:spPr/>
      <dgm:t>
        <a:bodyPr/>
        <a:lstStyle/>
        <a:p>
          <a:endParaRPr lang="en-US">
            <a:solidFill>
              <a:schemeClr val="tx1"/>
            </a:solidFill>
          </a:endParaRPr>
        </a:p>
      </dgm:t>
    </dgm:pt>
    <dgm:pt modelId="{89E0CD1D-A7F1-4A80-9EFF-A6C7E6946468}" type="sibTrans" cxnId="{176B8571-0741-4D15-8C1F-CB85301E9DD1}">
      <dgm:prSet/>
      <dgm:spPr/>
      <dgm:t>
        <a:bodyPr/>
        <a:lstStyle/>
        <a:p>
          <a:endParaRPr lang="en-US">
            <a:solidFill>
              <a:schemeClr val="tx1"/>
            </a:solidFill>
          </a:endParaRPr>
        </a:p>
      </dgm:t>
    </dgm:pt>
    <dgm:pt modelId="{6C7F58B6-48CA-4789-8EDA-26E0D9A84332}">
      <dgm:prSet/>
      <dgm:spPr/>
      <dgm:t>
        <a:bodyPr/>
        <a:lstStyle/>
        <a:p>
          <a:r>
            <a:rPr lang="en-US">
              <a:solidFill>
                <a:schemeClr val="tx1"/>
              </a:solidFill>
            </a:rPr>
            <a:t>Adaptability and Resilience</a:t>
          </a:r>
        </a:p>
      </dgm:t>
    </dgm:pt>
    <dgm:pt modelId="{D05C7D2B-61B0-456E-84CA-BAA9EC4D9E96}" type="parTrans" cxnId="{E3332710-D084-401E-8E1C-656AD68DDF88}">
      <dgm:prSet/>
      <dgm:spPr/>
      <dgm:t>
        <a:bodyPr/>
        <a:lstStyle/>
        <a:p>
          <a:endParaRPr lang="en-US">
            <a:solidFill>
              <a:schemeClr val="tx1"/>
            </a:solidFill>
          </a:endParaRPr>
        </a:p>
      </dgm:t>
    </dgm:pt>
    <dgm:pt modelId="{CF5A32AE-BF73-4881-BAA3-36F39842D5C7}" type="sibTrans" cxnId="{E3332710-D084-401E-8E1C-656AD68DDF88}">
      <dgm:prSet/>
      <dgm:spPr/>
      <dgm:t>
        <a:bodyPr/>
        <a:lstStyle/>
        <a:p>
          <a:endParaRPr lang="en-US">
            <a:solidFill>
              <a:schemeClr val="tx1"/>
            </a:solidFill>
          </a:endParaRPr>
        </a:p>
      </dgm:t>
    </dgm:pt>
    <dgm:pt modelId="{F86A7880-1885-4C01-A9DB-E141970F0FA2}">
      <dgm:prSet/>
      <dgm:spPr/>
      <dgm:t>
        <a:bodyPr/>
        <a:lstStyle/>
        <a:p>
          <a:r>
            <a:rPr lang="en-US">
              <a:solidFill>
                <a:schemeClr val="tx1"/>
              </a:solidFill>
            </a:rPr>
            <a:t>Change Management</a:t>
          </a:r>
        </a:p>
      </dgm:t>
    </dgm:pt>
    <dgm:pt modelId="{9D710753-5A04-4010-A03E-C4FAAA567818}" type="parTrans" cxnId="{2EEDDE1D-0738-4B87-9DB9-259EC36CB9D5}">
      <dgm:prSet/>
      <dgm:spPr/>
      <dgm:t>
        <a:bodyPr/>
        <a:lstStyle/>
        <a:p>
          <a:endParaRPr lang="en-US">
            <a:solidFill>
              <a:schemeClr val="tx1"/>
            </a:solidFill>
          </a:endParaRPr>
        </a:p>
      </dgm:t>
    </dgm:pt>
    <dgm:pt modelId="{1D8C66CC-E2C2-4EE3-B9B5-FE1B95415709}" type="sibTrans" cxnId="{2EEDDE1D-0738-4B87-9DB9-259EC36CB9D5}">
      <dgm:prSet/>
      <dgm:spPr/>
      <dgm:t>
        <a:bodyPr/>
        <a:lstStyle/>
        <a:p>
          <a:endParaRPr lang="en-US">
            <a:solidFill>
              <a:schemeClr val="tx1"/>
            </a:solidFill>
          </a:endParaRPr>
        </a:p>
      </dgm:t>
    </dgm:pt>
    <dgm:pt modelId="{208F8C99-660F-4486-8833-2A3A214BAD92}" type="pres">
      <dgm:prSet presAssocID="{A7B95228-8FFF-432F-916C-0F0450A828DA}" presName="diagram" presStyleCnt="0">
        <dgm:presLayoutVars>
          <dgm:dir/>
          <dgm:resizeHandles val="exact"/>
        </dgm:presLayoutVars>
      </dgm:prSet>
      <dgm:spPr/>
    </dgm:pt>
    <dgm:pt modelId="{8A023723-4E58-4034-BE59-09142A31494E}" type="pres">
      <dgm:prSet presAssocID="{44F206CF-AC6B-41A2-BD85-8E71FDAAAFD2}" presName="node" presStyleLbl="node1" presStyleIdx="0" presStyleCnt="12">
        <dgm:presLayoutVars>
          <dgm:bulletEnabled val="1"/>
        </dgm:presLayoutVars>
      </dgm:prSet>
      <dgm:spPr/>
    </dgm:pt>
    <dgm:pt modelId="{7BB4CA56-7A93-4DE0-BFEB-C60FF777D1E4}" type="pres">
      <dgm:prSet presAssocID="{312147F6-2BE4-4BA5-AC12-15D258A95F5D}" presName="sibTrans" presStyleCnt="0"/>
      <dgm:spPr/>
    </dgm:pt>
    <dgm:pt modelId="{11E9716D-1436-4E71-B21E-28091BB838BA}" type="pres">
      <dgm:prSet presAssocID="{945587F9-885E-4262-98FE-4DCE0ADC2CAB}" presName="node" presStyleLbl="node1" presStyleIdx="1" presStyleCnt="12">
        <dgm:presLayoutVars>
          <dgm:bulletEnabled val="1"/>
        </dgm:presLayoutVars>
      </dgm:prSet>
      <dgm:spPr/>
    </dgm:pt>
    <dgm:pt modelId="{2B2739CF-7866-481C-8F8D-FDB5887F1703}" type="pres">
      <dgm:prSet presAssocID="{5C5655BA-D66C-42F3-926C-589C73F11D2A}" presName="sibTrans" presStyleCnt="0"/>
      <dgm:spPr/>
    </dgm:pt>
    <dgm:pt modelId="{35D97EF1-C591-448A-AF00-EA76E8AE74E5}" type="pres">
      <dgm:prSet presAssocID="{3176AD2F-AC39-4C29-924E-AF8EE7DD070C}" presName="node" presStyleLbl="node1" presStyleIdx="2" presStyleCnt="12">
        <dgm:presLayoutVars>
          <dgm:bulletEnabled val="1"/>
        </dgm:presLayoutVars>
      </dgm:prSet>
      <dgm:spPr/>
    </dgm:pt>
    <dgm:pt modelId="{8BB8086F-3BD9-43CD-999C-89FE91FACF29}" type="pres">
      <dgm:prSet presAssocID="{B5F62788-E11B-477C-ABA2-46302D3CC453}" presName="sibTrans" presStyleCnt="0"/>
      <dgm:spPr/>
    </dgm:pt>
    <dgm:pt modelId="{0A37C689-DA2F-4E93-B486-4AEA8AD14DC8}" type="pres">
      <dgm:prSet presAssocID="{A452FAF3-8DC8-4D80-AAC4-27B32697931E}" presName="node" presStyleLbl="node1" presStyleIdx="3" presStyleCnt="12">
        <dgm:presLayoutVars>
          <dgm:bulletEnabled val="1"/>
        </dgm:presLayoutVars>
      </dgm:prSet>
      <dgm:spPr/>
    </dgm:pt>
    <dgm:pt modelId="{E97D2481-BD19-4024-ADCD-D904281A2F63}" type="pres">
      <dgm:prSet presAssocID="{988A6F40-74BA-4084-BC29-663B1E3B69E5}" presName="sibTrans" presStyleCnt="0"/>
      <dgm:spPr/>
    </dgm:pt>
    <dgm:pt modelId="{DBB0F3A0-311B-44E1-BD88-445C06CA0AFA}" type="pres">
      <dgm:prSet presAssocID="{ACEF2783-189E-417C-82AC-D347BD2A8FB8}" presName="node" presStyleLbl="node1" presStyleIdx="4" presStyleCnt="12">
        <dgm:presLayoutVars>
          <dgm:bulletEnabled val="1"/>
        </dgm:presLayoutVars>
      </dgm:prSet>
      <dgm:spPr/>
    </dgm:pt>
    <dgm:pt modelId="{F349931B-8127-4AF4-A014-1CEEB57452CD}" type="pres">
      <dgm:prSet presAssocID="{28425955-E1DF-4799-B003-E5960C274CEC}" presName="sibTrans" presStyleCnt="0"/>
      <dgm:spPr/>
    </dgm:pt>
    <dgm:pt modelId="{EB8B442A-2E18-483E-8BE3-6A5D65F53C3A}" type="pres">
      <dgm:prSet presAssocID="{3FB9B851-CBA5-4CFC-B22F-6CF50C8F3660}" presName="node" presStyleLbl="node1" presStyleIdx="5" presStyleCnt="12">
        <dgm:presLayoutVars>
          <dgm:bulletEnabled val="1"/>
        </dgm:presLayoutVars>
      </dgm:prSet>
      <dgm:spPr/>
    </dgm:pt>
    <dgm:pt modelId="{83825101-1A93-4451-B614-D63E5044CDD4}" type="pres">
      <dgm:prSet presAssocID="{6EEEC099-F62C-4719-9850-7C250485B2F3}" presName="sibTrans" presStyleCnt="0"/>
      <dgm:spPr/>
    </dgm:pt>
    <dgm:pt modelId="{FD4B094A-05A9-40C4-B467-B0D41319594A}" type="pres">
      <dgm:prSet presAssocID="{72895424-F3C9-426E-BC08-7AE73E90AD75}" presName="node" presStyleLbl="node1" presStyleIdx="6" presStyleCnt="12">
        <dgm:presLayoutVars>
          <dgm:bulletEnabled val="1"/>
        </dgm:presLayoutVars>
      </dgm:prSet>
      <dgm:spPr/>
    </dgm:pt>
    <dgm:pt modelId="{9094C5E5-F64B-4924-832B-D75A31722175}" type="pres">
      <dgm:prSet presAssocID="{68584614-4CBC-409B-AC1F-EDDC12389B1D}" presName="sibTrans" presStyleCnt="0"/>
      <dgm:spPr/>
    </dgm:pt>
    <dgm:pt modelId="{22EE2BD8-654D-40EA-AE03-6AFEB06C3CD3}" type="pres">
      <dgm:prSet presAssocID="{48C766E5-2A14-4A44-9150-DBC2D162555C}" presName="node" presStyleLbl="node1" presStyleIdx="7" presStyleCnt="12">
        <dgm:presLayoutVars>
          <dgm:bulletEnabled val="1"/>
        </dgm:presLayoutVars>
      </dgm:prSet>
      <dgm:spPr/>
    </dgm:pt>
    <dgm:pt modelId="{F9ABA6B5-15FF-45FE-AC20-89F025706FB3}" type="pres">
      <dgm:prSet presAssocID="{8215E0D8-20BF-4B90-A9FA-5F118F9D4B25}" presName="sibTrans" presStyleCnt="0"/>
      <dgm:spPr/>
    </dgm:pt>
    <dgm:pt modelId="{7407D844-9DC5-4FBA-9DF8-DB5180AC8D30}" type="pres">
      <dgm:prSet presAssocID="{81CC07F3-88E2-4FC0-8783-CC5AB6F2FB8C}" presName="node" presStyleLbl="node1" presStyleIdx="8" presStyleCnt="12">
        <dgm:presLayoutVars>
          <dgm:bulletEnabled val="1"/>
        </dgm:presLayoutVars>
      </dgm:prSet>
      <dgm:spPr/>
    </dgm:pt>
    <dgm:pt modelId="{09E2F37D-810B-4736-8B22-F4B5AF1D2A6C}" type="pres">
      <dgm:prSet presAssocID="{FB9AA402-6195-4251-8C58-3596EEC85110}" presName="sibTrans" presStyleCnt="0"/>
      <dgm:spPr/>
    </dgm:pt>
    <dgm:pt modelId="{428F5A2F-40F9-4580-8EB8-41D2E789D9A7}" type="pres">
      <dgm:prSet presAssocID="{78693937-DAF3-4C78-B8DD-4BE76CD6418D}" presName="node" presStyleLbl="node1" presStyleIdx="9" presStyleCnt="12">
        <dgm:presLayoutVars>
          <dgm:bulletEnabled val="1"/>
        </dgm:presLayoutVars>
      </dgm:prSet>
      <dgm:spPr/>
    </dgm:pt>
    <dgm:pt modelId="{0556B605-A1A2-430B-A25D-77ACD09136CB}" type="pres">
      <dgm:prSet presAssocID="{89E0CD1D-A7F1-4A80-9EFF-A6C7E6946468}" presName="sibTrans" presStyleCnt="0"/>
      <dgm:spPr/>
    </dgm:pt>
    <dgm:pt modelId="{98F006AA-214F-4465-9EF0-039D1DEC9EF6}" type="pres">
      <dgm:prSet presAssocID="{6C7F58B6-48CA-4789-8EDA-26E0D9A84332}" presName="node" presStyleLbl="node1" presStyleIdx="10" presStyleCnt="12">
        <dgm:presLayoutVars>
          <dgm:bulletEnabled val="1"/>
        </dgm:presLayoutVars>
      </dgm:prSet>
      <dgm:spPr/>
    </dgm:pt>
    <dgm:pt modelId="{DA78D8D3-4F05-4A44-B08E-418201D425B8}" type="pres">
      <dgm:prSet presAssocID="{CF5A32AE-BF73-4881-BAA3-36F39842D5C7}" presName="sibTrans" presStyleCnt="0"/>
      <dgm:spPr/>
    </dgm:pt>
    <dgm:pt modelId="{18F27601-B48D-48F8-9018-45D79E87E6AB}" type="pres">
      <dgm:prSet presAssocID="{F86A7880-1885-4C01-A9DB-E141970F0FA2}" presName="node" presStyleLbl="node1" presStyleIdx="11" presStyleCnt="12">
        <dgm:presLayoutVars>
          <dgm:bulletEnabled val="1"/>
        </dgm:presLayoutVars>
      </dgm:prSet>
      <dgm:spPr/>
    </dgm:pt>
  </dgm:ptLst>
  <dgm:cxnLst>
    <dgm:cxn modelId="{AEEB760B-BA57-4B64-A6F0-077280FA33DD}" type="presOf" srcId="{F86A7880-1885-4C01-A9DB-E141970F0FA2}" destId="{18F27601-B48D-48F8-9018-45D79E87E6AB}" srcOrd="0" destOrd="0" presId="urn:microsoft.com/office/officeart/2005/8/layout/default"/>
    <dgm:cxn modelId="{E3332710-D084-401E-8E1C-656AD68DDF88}" srcId="{A7B95228-8FFF-432F-916C-0F0450A828DA}" destId="{6C7F58B6-48CA-4789-8EDA-26E0D9A84332}" srcOrd="10" destOrd="0" parTransId="{D05C7D2B-61B0-456E-84CA-BAA9EC4D9E96}" sibTransId="{CF5A32AE-BF73-4881-BAA3-36F39842D5C7}"/>
    <dgm:cxn modelId="{2EEDDE1D-0738-4B87-9DB9-259EC36CB9D5}" srcId="{A7B95228-8FFF-432F-916C-0F0450A828DA}" destId="{F86A7880-1885-4C01-A9DB-E141970F0FA2}" srcOrd="11" destOrd="0" parTransId="{9D710753-5A04-4010-A03E-C4FAAA567818}" sibTransId="{1D8C66CC-E2C2-4EE3-B9B5-FE1B95415709}"/>
    <dgm:cxn modelId="{A42FBD2A-3328-4FBF-AF82-0218FB7FD34A}" srcId="{A7B95228-8FFF-432F-916C-0F0450A828DA}" destId="{ACEF2783-189E-417C-82AC-D347BD2A8FB8}" srcOrd="4" destOrd="0" parTransId="{77408D30-6227-420F-836F-B81413ECE262}" sibTransId="{28425955-E1DF-4799-B003-E5960C274CEC}"/>
    <dgm:cxn modelId="{A0EC4838-2A2C-4A62-B1C7-129B1DC1882D}" srcId="{A7B95228-8FFF-432F-916C-0F0450A828DA}" destId="{72895424-F3C9-426E-BC08-7AE73E90AD75}" srcOrd="6" destOrd="0" parTransId="{8E2DDD8D-6934-4CE6-9647-1458A0080147}" sibTransId="{68584614-4CBC-409B-AC1F-EDDC12389B1D}"/>
    <dgm:cxn modelId="{9ACA8B5F-3E3B-4DEC-BE85-64206EA125B8}" type="presOf" srcId="{72895424-F3C9-426E-BC08-7AE73E90AD75}" destId="{FD4B094A-05A9-40C4-B467-B0D41319594A}" srcOrd="0" destOrd="0" presId="urn:microsoft.com/office/officeart/2005/8/layout/default"/>
    <dgm:cxn modelId="{43A1D061-C365-4BB3-A580-64381EA38B0A}" type="presOf" srcId="{6C7F58B6-48CA-4789-8EDA-26E0D9A84332}" destId="{98F006AA-214F-4465-9EF0-039D1DEC9EF6}" srcOrd="0" destOrd="0" presId="urn:microsoft.com/office/officeart/2005/8/layout/default"/>
    <dgm:cxn modelId="{E376A365-CDF9-42E0-8949-E9F9C862C30A}" type="presOf" srcId="{48C766E5-2A14-4A44-9150-DBC2D162555C}" destId="{22EE2BD8-654D-40EA-AE03-6AFEB06C3CD3}" srcOrd="0" destOrd="0" presId="urn:microsoft.com/office/officeart/2005/8/layout/default"/>
    <dgm:cxn modelId="{7C4EC850-D379-4392-86D4-A33A9CAF140C}" srcId="{A7B95228-8FFF-432F-916C-0F0450A828DA}" destId="{3176AD2F-AC39-4C29-924E-AF8EE7DD070C}" srcOrd="2" destOrd="0" parTransId="{732FE591-8BD8-41ED-B395-97FBC521E04C}" sibTransId="{B5F62788-E11B-477C-ABA2-46302D3CC453}"/>
    <dgm:cxn modelId="{176B8571-0741-4D15-8C1F-CB85301E9DD1}" srcId="{A7B95228-8FFF-432F-916C-0F0450A828DA}" destId="{78693937-DAF3-4C78-B8DD-4BE76CD6418D}" srcOrd="9" destOrd="0" parTransId="{BB5DE98F-8AE2-4DD6-B950-7051C5FA0052}" sibTransId="{89E0CD1D-A7F1-4A80-9EFF-A6C7E6946468}"/>
    <dgm:cxn modelId="{7DEADF55-2698-477E-BA19-26118F3A9681}" srcId="{A7B95228-8FFF-432F-916C-0F0450A828DA}" destId="{945587F9-885E-4262-98FE-4DCE0ADC2CAB}" srcOrd="1" destOrd="0" parTransId="{3B83CC30-BC2F-4A51-9FE4-3C51F3F84915}" sibTransId="{5C5655BA-D66C-42F3-926C-589C73F11D2A}"/>
    <dgm:cxn modelId="{5ED8ED80-BA7B-41B0-9BDB-937C9F73133C}" type="presOf" srcId="{ACEF2783-189E-417C-82AC-D347BD2A8FB8}" destId="{DBB0F3A0-311B-44E1-BD88-445C06CA0AFA}" srcOrd="0" destOrd="0" presId="urn:microsoft.com/office/officeart/2005/8/layout/default"/>
    <dgm:cxn modelId="{023FE29F-1452-498C-AD4C-9324E4F41219}" srcId="{A7B95228-8FFF-432F-916C-0F0450A828DA}" destId="{A452FAF3-8DC8-4D80-AAC4-27B32697931E}" srcOrd="3" destOrd="0" parTransId="{5A6B98C3-550D-4CAD-A521-D39B117D8DA8}" sibTransId="{988A6F40-74BA-4084-BC29-663B1E3B69E5}"/>
    <dgm:cxn modelId="{22664CBB-826A-41BA-A715-94A16D31ECE1}" srcId="{A7B95228-8FFF-432F-916C-0F0450A828DA}" destId="{3FB9B851-CBA5-4CFC-B22F-6CF50C8F3660}" srcOrd="5" destOrd="0" parTransId="{0B2CBE7B-915C-4FD5-829E-3EDAE68E4189}" sibTransId="{6EEEC099-F62C-4719-9850-7C250485B2F3}"/>
    <dgm:cxn modelId="{90EBCCBC-13F3-45B8-A820-A513FA5EA464}" type="presOf" srcId="{3176AD2F-AC39-4C29-924E-AF8EE7DD070C}" destId="{35D97EF1-C591-448A-AF00-EA76E8AE74E5}" srcOrd="0" destOrd="0" presId="urn:microsoft.com/office/officeart/2005/8/layout/default"/>
    <dgm:cxn modelId="{1DBDD4BD-1883-432C-9425-46E7CC76A8A3}" srcId="{A7B95228-8FFF-432F-916C-0F0450A828DA}" destId="{44F206CF-AC6B-41A2-BD85-8E71FDAAAFD2}" srcOrd="0" destOrd="0" parTransId="{914CC1E9-8B42-4E3C-8EC4-20D1FA77A657}" sibTransId="{312147F6-2BE4-4BA5-AC12-15D258A95F5D}"/>
    <dgm:cxn modelId="{C26904C3-C7EA-4F51-9A11-EC05069DA565}" type="presOf" srcId="{81CC07F3-88E2-4FC0-8783-CC5AB6F2FB8C}" destId="{7407D844-9DC5-4FBA-9DF8-DB5180AC8D30}" srcOrd="0" destOrd="0" presId="urn:microsoft.com/office/officeart/2005/8/layout/default"/>
    <dgm:cxn modelId="{D22E54CA-26C9-41F1-BE58-812702F996E2}" srcId="{A7B95228-8FFF-432F-916C-0F0450A828DA}" destId="{81CC07F3-88E2-4FC0-8783-CC5AB6F2FB8C}" srcOrd="8" destOrd="0" parTransId="{C608B44A-D78C-4FCD-B6BC-A3B6E797348B}" sibTransId="{FB9AA402-6195-4251-8C58-3596EEC85110}"/>
    <dgm:cxn modelId="{88FA8CCD-A0A7-47A2-84A6-9706E6CB1D62}" type="presOf" srcId="{A7B95228-8FFF-432F-916C-0F0450A828DA}" destId="{208F8C99-660F-4486-8833-2A3A214BAD92}" srcOrd="0" destOrd="0" presId="urn:microsoft.com/office/officeart/2005/8/layout/default"/>
    <dgm:cxn modelId="{061389D4-93B3-42FC-A925-B61D10F017C0}" type="presOf" srcId="{78693937-DAF3-4C78-B8DD-4BE76CD6418D}" destId="{428F5A2F-40F9-4580-8EB8-41D2E789D9A7}" srcOrd="0" destOrd="0" presId="urn:microsoft.com/office/officeart/2005/8/layout/default"/>
    <dgm:cxn modelId="{7DDC93D9-AD4B-4B35-9452-E2A416974C32}" srcId="{A7B95228-8FFF-432F-916C-0F0450A828DA}" destId="{48C766E5-2A14-4A44-9150-DBC2D162555C}" srcOrd="7" destOrd="0" parTransId="{1FFCA39F-77A5-49DD-8A81-F69B6DEB2305}" sibTransId="{8215E0D8-20BF-4B90-A9FA-5F118F9D4B25}"/>
    <dgm:cxn modelId="{F0CA06DD-CC54-4689-9D20-82FE88F8C92E}" type="presOf" srcId="{44F206CF-AC6B-41A2-BD85-8E71FDAAAFD2}" destId="{8A023723-4E58-4034-BE59-09142A31494E}" srcOrd="0" destOrd="0" presId="urn:microsoft.com/office/officeart/2005/8/layout/default"/>
    <dgm:cxn modelId="{B004E8E5-8487-4F55-9072-59CBEFCEEB77}" type="presOf" srcId="{A452FAF3-8DC8-4D80-AAC4-27B32697931E}" destId="{0A37C689-DA2F-4E93-B486-4AEA8AD14DC8}" srcOrd="0" destOrd="0" presId="urn:microsoft.com/office/officeart/2005/8/layout/default"/>
    <dgm:cxn modelId="{5563ABEA-4FEC-4340-87EA-11A70507F213}" type="presOf" srcId="{945587F9-885E-4262-98FE-4DCE0ADC2CAB}" destId="{11E9716D-1436-4E71-B21E-28091BB838BA}" srcOrd="0" destOrd="0" presId="urn:microsoft.com/office/officeart/2005/8/layout/default"/>
    <dgm:cxn modelId="{675E8CFA-16A1-4259-8030-1443B7D19985}" type="presOf" srcId="{3FB9B851-CBA5-4CFC-B22F-6CF50C8F3660}" destId="{EB8B442A-2E18-483E-8BE3-6A5D65F53C3A}" srcOrd="0" destOrd="0" presId="urn:microsoft.com/office/officeart/2005/8/layout/default"/>
    <dgm:cxn modelId="{C090C0D3-EB23-4868-B86B-898E25BC0035}" type="presParOf" srcId="{208F8C99-660F-4486-8833-2A3A214BAD92}" destId="{8A023723-4E58-4034-BE59-09142A31494E}" srcOrd="0" destOrd="0" presId="urn:microsoft.com/office/officeart/2005/8/layout/default"/>
    <dgm:cxn modelId="{84C97E46-8AE5-4339-BF09-AA3E1C78B224}" type="presParOf" srcId="{208F8C99-660F-4486-8833-2A3A214BAD92}" destId="{7BB4CA56-7A93-4DE0-BFEB-C60FF777D1E4}" srcOrd="1" destOrd="0" presId="urn:microsoft.com/office/officeart/2005/8/layout/default"/>
    <dgm:cxn modelId="{D56BAAFA-3287-4915-B154-FA45DE7F0C20}" type="presParOf" srcId="{208F8C99-660F-4486-8833-2A3A214BAD92}" destId="{11E9716D-1436-4E71-B21E-28091BB838BA}" srcOrd="2" destOrd="0" presId="urn:microsoft.com/office/officeart/2005/8/layout/default"/>
    <dgm:cxn modelId="{E2ECA4CC-E027-47E9-A4CE-651FC95BC0F4}" type="presParOf" srcId="{208F8C99-660F-4486-8833-2A3A214BAD92}" destId="{2B2739CF-7866-481C-8F8D-FDB5887F1703}" srcOrd="3" destOrd="0" presId="urn:microsoft.com/office/officeart/2005/8/layout/default"/>
    <dgm:cxn modelId="{274D6DF6-893A-4150-9F2B-B188B0B7A073}" type="presParOf" srcId="{208F8C99-660F-4486-8833-2A3A214BAD92}" destId="{35D97EF1-C591-448A-AF00-EA76E8AE74E5}" srcOrd="4" destOrd="0" presId="urn:microsoft.com/office/officeart/2005/8/layout/default"/>
    <dgm:cxn modelId="{465CE5FB-343B-4F04-995F-B9E7E08BF8B0}" type="presParOf" srcId="{208F8C99-660F-4486-8833-2A3A214BAD92}" destId="{8BB8086F-3BD9-43CD-999C-89FE91FACF29}" srcOrd="5" destOrd="0" presId="urn:microsoft.com/office/officeart/2005/8/layout/default"/>
    <dgm:cxn modelId="{450229CE-AD34-4BD2-A719-56F3B519B57A}" type="presParOf" srcId="{208F8C99-660F-4486-8833-2A3A214BAD92}" destId="{0A37C689-DA2F-4E93-B486-4AEA8AD14DC8}" srcOrd="6" destOrd="0" presId="urn:microsoft.com/office/officeart/2005/8/layout/default"/>
    <dgm:cxn modelId="{1FAEEC7D-9DDD-4832-BAE9-F5404C8302E4}" type="presParOf" srcId="{208F8C99-660F-4486-8833-2A3A214BAD92}" destId="{E97D2481-BD19-4024-ADCD-D904281A2F63}" srcOrd="7" destOrd="0" presId="urn:microsoft.com/office/officeart/2005/8/layout/default"/>
    <dgm:cxn modelId="{92A00953-120D-4BE3-B9EE-45BFAEC8D0F5}" type="presParOf" srcId="{208F8C99-660F-4486-8833-2A3A214BAD92}" destId="{DBB0F3A0-311B-44E1-BD88-445C06CA0AFA}" srcOrd="8" destOrd="0" presId="urn:microsoft.com/office/officeart/2005/8/layout/default"/>
    <dgm:cxn modelId="{420B1A26-3E09-4B34-B49E-AE72C6A30FCA}" type="presParOf" srcId="{208F8C99-660F-4486-8833-2A3A214BAD92}" destId="{F349931B-8127-4AF4-A014-1CEEB57452CD}" srcOrd="9" destOrd="0" presId="urn:microsoft.com/office/officeart/2005/8/layout/default"/>
    <dgm:cxn modelId="{4CB54D13-2D62-4781-9010-46CD51B13B0E}" type="presParOf" srcId="{208F8C99-660F-4486-8833-2A3A214BAD92}" destId="{EB8B442A-2E18-483E-8BE3-6A5D65F53C3A}" srcOrd="10" destOrd="0" presId="urn:microsoft.com/office/officeart/2005/8/layout/default"/>
    <dgm:cxn modelId="{72C302D4-537A-4770-8154-6AF63296A568}" type="presParOf" srcId="{208F8C99-660F-4486-8833-2A3A214BAD92}" destId="{83825101-1A93-4451-B614-D63E5044CDD4}" srcOrd="11" destOrd="0" presId="urn:microsoft.com/office/officeart/2005/8/layout/default"/>
    <dgm:cxn modelId="{9F4275F5-E79D-4E6E-9F57-D8587C2AEE36}" type="presParOf" srcId="{208F8C99-660F-4486-8833-2A3A214BAD92}" destId="{FD4B094A-05A9-40C4-B467-B0D41319594A}" srcOrd="12" destOrd="0" presId="urn:microsoft.com/office/officeart/2005/8/layout/default"/>
    <dgm:cxn modelId="{EDCE6F03-9617-4B36-9D10-EF01283C47B9}" type="presParOf" srcId="{208F8C99-660F-4486-8833-2A3A214BAD92}" destId="{9094C5E5-F64B-4924-832B-D75A31722175}" srcOrd="13" destOrd="0" presId="urn:microsoft.com/office/officeart/2005/8/layout/default"/>
    <dgm:cxn modelId="{E47123ED-A024-4C0D-9F7A-C0C2BDDF9CAD}" type="presParOf" srcId="{208F8C99-660F-4486-8833-2A3A214BAD92}" destId="{22EE2BD8-654D-40EA-AE03-6AFEB06C3CD3}" srcOrd="14" destOrd="0" presId="urn:microsoft.com/office/officeart/2005/8/layout/default"/>
    <dgm:cxn modelId="{22F1A1A9-A1F5-4631-B82B-8656AF24C73C}" type="presParOf" srcId="{208F8C99-660F-4486-8833-2A3A214BAD92}" destId="{F9ABA6B5-15FF-45FE-AC20-89F025706FB3}" srcOrd="15" destOrd="0" presId="urn:microsoft.com/office/officeart/2005/8/layout/default"/>
    <dgm:cxn modelId="{CF6E768C-BA0B-41E2-A070-96B5E427CAF9}" type="presParOf" srcId="{208F8C99-660F-4486-8833-2A3A214BAD92}" destId="{7407D844-9DC5-4FBA-9DF8-DB5180AC8D30}" srcOrd="16" destOrd="0" presId="urn:microsoft.com/office/officeart/2005/8/layout/default"/>
    <dgm:cxn modelId="{0AB42EEB-4DD5-4D04-840A-12690054F1D3}" type="presParOf" srcId="{208F8C99-660F-4486-8833-2A3A214BAD92}" destId="{09E2F37D-810B-4736-8B22-F4B5AF1D2A6C}" srcOrd="17" destOrd="0" presId="urn:microsoft.com/office/officeart/2005/8/layout/default"/>
    <dgm:cxn modelId="{E66A602F-4C3E-435A-A458-53BBBB9DC6D1}" type="presParOf" srcId="{208F8C99-660F-4486-8833-2A3A214BAD92}" destId="{428F5A2F-40F9-4580-8EB8-41D2E789D9A7}" srcOrd="18" destOrd="0" presId="urn:microsoft.com/office/officeart/2005/8/layout/default"/>
    <dgm:cxn modelId="{B2CDF8E2-6C30-4C8D-B387-E93DBB41A1F1}" type="presParOf" srcId="{208F8C99-660F-4486-8833-2A3A214BAD92}" destId="{0556B605-A1A2-430B-A25D-77ACD09136CB}" srcOrd="19" destOrd="0" presId="urn:microsoft.com/office/officeart/2005/8/layout/default"/>
    <dgm:cxn modelId="{F8FDF4C5-5A4D-4CEC-BBAB-A0CAD3E7B88A}" type="presParOf" srcId="{208F8C99-660F-4486-8833-2A3A214BAD92}" destId="{98F006AA-214F-4465-9EF0-039D1DEC9EF6}" srcOrd="20" destOrd="0" presId="urn:microsoft.com/office/officeart/2005/8/layout/default"/>
    <dgm:cxn modelId="{D8F0A67D-0791-43B4-B12A-9CE607518AEA}" type="presParOf" srcId="{208F8C99-660F-4486-8833-2A3A214BAD92}" destId="{DA78D8D3-4F05-4A44-B08E-418201D425B8}" srcOrd="21" destOrd="0" presId="urn:microsoft.com/office/officeart/2005/8/layout/default"/>
    <dgm:cxn modelId="{13FF905F-26CE-462A-B75B-367192A66D08}" type="presParOf" srcId="{208F8C99-660F-4486-8833-2A3A214BAD92}" destId="{18F27601-B48D-48F8-9018-45D79E87E6AB}"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DBCE5E-1E2F-4E07-817F-104BBB21076D}"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B97F356-FD31-4F80-B9E8-2532A9969BEB}">
      <dgm:prSet custT="1"/>
      <dgm:spPr/>
      <dgm:t>
        <a:bodyPr/>
        <a:lstStyle/>
        <a:p>
          <a:pPr>
            <a:defRPr cap="all"/>
          </a:pPr>
          <a:r>
            <a:rPr lang="en-US" sz="1600"/>
            <a:t>Team</a:t>
          </a:r>
        </a:p>
      </dgm:t>
    </dgm:pt>
    <dgm:pt modelId="{DC1A4568-0056-4C41-9719-5BC3B234DB56}" type="parTrans" cxnId="{46920D8D-8E13-4234-B9B1-70EAE99BA093}">
      <dgm:prSet/>
      <dgm:spPr/>
      <dgm:t>
        <a:bodyPr/>
        <a:lstStyle/>
        <a:p>
          <a:endParaRPr lang="en-US" sz="1600"/>
        </a:p>
      </dgm:t>
    </dgm:pt>
    <dgm:pt modelId="{7FE4B24B-B57D-495A-ADA8-AC3022CC82A9}" type="sibTrans" cxnId="{46920D8D-8E13-4234-B9B1-70EAE99BA093}">
      <dgm:prSet/>
      <dgm:spPr/>
      <dgm:t>
        <a:bodyPr/>
        <a:lstStyle/>
        <a:p>
          <a:endParaRPr lang="en-US" sz="1600"/>
        </a:p>
      </dgm:t>
    </dgm:pt>
    <dgm:pt modelId="{383E2DB4-C59B-4419-A5E5-574F6A097939}">
      <dgm:prSet custT="1"/>
      <dgm:spPr/>
      <dgm:t>
        <a:bodyPr/>
        <a:lstStyle/>
        <a:p>
          <a:pPr>
            <a:defRPr cap="all"/>
          </a:pPr>
          <a:r>
            <a:rPr lang="en-US" sz="1600"/>
            <a:t>Stakeholders</a:t>
          </a:r>
        </a:p>
      </dgm:t>
    </dgm:pt>
    <dgm:pt modelId="{27B0184F-BD4C-449A-B488-B1BBB0B7AD6A}" type="parTrans" cxnId="{5CC34138-96ED-454F-B9C1-E460B94FD314}">
      <dgm:prSet/>
      <dgm:spPr/>
      <dgm:t>
        <a:bodyPr/>
        <a:lstStyle/>
        <a:p>
          <a:endParaRPr lang="en-US" sz="1600"/>
        </a:p>
      </dgm:t>
    </dgm:pt>
    <dgm:pt modelId="{5B375B9E-5AA0-4FF0-B125-560BDFDBDC6D}" type="sibTrans" cxnId="{5CC34138-96ED-454F-B9C1-E460B94FD314}">
      <dgm:prSet/>
      <dgm:spPr/>
      <dgm:t>
        <a:bodyPr/>
        <a:lstStyle/>
        <a:p>
          <a:endParaRPr lang="en-US" sz="1600"/>
        </a:p>
      </dgm:t>
    </dgm:pt>
    <dgm:pt modelId="{DDF356AE-79F6-4108-934C-20536CC69FC0}">
      <dgm:prSet custT="1"/>
      <dgm:spPr/>
      <dgm:t>
        <a:bodyPr/>
        <a:lstStyle/>
        <a:p>
          <a:pPr>
            <a:defRPr cap="all"/>
          </a:pPr>
          <a:r>
            <a:rPr lang="en-US" sz="1600"/>
            <a:t>Life Cycle</a:t>
          </a:r>
        </a:p>
      </dgm:t>
    </dgm:pt>
    <dgm:pt modelId="{7C43A22A-8A6A-4DE2-BFC3-0FA6167BECFF}" type="parTrans" cxnId="{62E175FC-23D0-4604-807B-8BB0F76329AC}">
      <dgm:prSet/>
      <dgm:spPr/>
      <dgm:t>
        <a:bodyPr/>
        <a:lstStyle/>
        <a:p>
          <a:endParaRPr lang="en-US" sz="1600"/>
        </a:p>
      </dgm:t>
    </dgm:pt>
    <dgm:pt modelId="{22C43808-1F4C-46FF-8CFD-A4896E949C9F}" type="sibTrans" cxnId="{62E175FC-23D0-4604-807B-8BB0F76329AC}">
      <dgm:prSet/>
      <dgm:spPr/>
      <dgm:t>
        <a:bodyPr/>
        <a:lstStyle/>
        <a:p>
          <a:endParaRPr lang="en-US" sz="1600"/>
        </a:p>
      </dgm:t>
    </dgm:pt>
    <dgm:pt modelId="{6906DF6E-3EE3-4127-81FB-2505888D3636}">
      <dgm:prSet custT="1"/>
      <dgm:spPr/>
      <dgm:t>
        <a:bodyPr/>
        <a:lstStyle/>
        <a:p>
          <a:pPr>
            <a:defRPr cap="all"/>
          </a:pPr>
          <a:r>
            <a:rPr lang="en-US" sz="1600"/>
            <a:t>Planning</a:t>
          </a:r>
        </a:p>
      </dgm:t>
    </dgm:pt>
    <dgm:pt modelId="{CF9C27C2-F66C-43CA-80C4-E7C00D0038AB}" type="parTrans" cxnId="{FC9F48B1-0E7F-48A1-9B54-D0EF4185CCB5}">
      <dgm:prSet/>
      <dgm:spPr/>
      <dgm:t>
        <a:bodyPr/>
        <a:lstStyle/>
        <a:p>
          <a:endParaRPr lang="en-US" sz="1600"/>
        </a:p>
      </dgm:t>
    </dgm:pt>
    <dgm:pt modelId="{E5A5E25D-2C41-44B0-A96E-8A8A41D22E2B}" type="sibTrans" cxnId="{FC9F48B1-0E7F-48A1-9B54-D0EF4185CCB5}">
      <dgm:prSet/>
      <dgm:spPr/>
      <dgm:t>
        <a:bodyPr/>
        <a:lstStyle/>
        <a:p>
          <a:endParaRPr lang="en-US" sz="1600"/>
        </a:p>
      </dgm:t>
    </dgm:pt>
    <dgm:pt modelId="{A513AF60-33D4-47F1-902D-1E7B289FC315}">
      <dgm:prSet custT="1"/>
      <dgm:spPr/>
      <dgm:t>
        <a:bodyPr/>
        <a:lstStyle/>
        <a:p>
          <a:pPr>
            <a:defRPr cap="all"/>
          </a:pPr>
          <a:r>
            <a:rPr lang="en-US" sz="1600"/>
            <a:t>Navigating Uncertainty and Ambiguity</a:t>
          </a:r>
        </a:p>
      </dgm:t>
    </dgm:pt>
    <dgm:pt modelId="{574005DC-F874-40AD-8D35-4F9A65C02F5B}" type="parTrans" cxnId="{0B8F842B-8F6A-4DB0-8852-8EA5A6E73660}">
      <dgm:prSet/>
      <dgm:spPr/>
      <dgm:t>
        <a:bodyPr/>
        <a:lstStyle/>
        <a:p>
          <a:endParaRPr lang="en-US" sz="1600"/>
        </a:p>
      </dgm:t>
    </dgm:pt>
    <dgm:pt modelId="{35416BB7-271B-4F34-BA3F-3A93F6E165B2}" type="sibTrans" cxnId="{0B8F842B-8F6A-4DB0-8852-8EA5A6E73660}">
      <dgm:prSet/>
      <dgm:spPr/>
      <dgm:t>
        <a:bodyPr/>
        <a:lstStyle/>
        <a:p>
          <a:endParaRPr lang="en-US" sz="1600"/>
        </a:p>
      </dgm:t>
    </dgm:pt>
    <dgm:pt modelId="{B431406B-0D7E-442D-9D40-45FB5C25997C}">
      <dgm:prSet custT="1"/>
      <dgm:spPr/>
      <dgm:t>
        <a:bodyPr/>
        <a:lstStyle/>
        <a:p>
          <a:pPr>
            <a:defRPr cap="all"/>
          </a:pPr>
          <a:r>
            <a:rPr lang="en-US" sz="1600"/>
            <a:t>Delivery</a:t>
          </a:r>
        </a:p>
      </dgm:t>
    </dgm:pt>
    <dgm:pt modelId="{4723D77A-5D38-4A46-AEC7-DBE5E0AC5BE1}" type="parTrans" cxnId="{035532DD-25F9-4574-BC59-7B7A7D7CEFF8}">
      <dgm:prSet/>
      <dgm:spPr/>
      <dgm:t>
        <a:bodyPr/>
        <a:lstStyle/>
        <a:p>
          <a:endParaRPr lang="en-US" sz="1600"/>
        </a:p>
      </dgm:t>
    </dgm:pt>
    <dgm:pt modelId="{46ED2BEB-07D7-496F-9F3D-E7951F47BB6D}" type="sibTrans" cxnId="{035532DD-25F9-4574-BC59-7B7A7D7CEFF8}">
      <dgm:prSet/>
      <dgm:spPr/>
      <dgm:t>
        <a:bodyPr/>
        <a:lstStyle/>
        <a:p>
          <a:endParaRPr lang="en-US" sz="1600"/>
        </a:p>
      </dgm:t>
    </dgm:pt>
    <dgm:pt modelId="{8D7A4B00-0114-49FE-A6A4-112307F43013}">
      <dgm:prSet custT="1"/>
      <dgm:spPr/>
      <dgm:t>
        <a:bodyPr/>
        <a:lstStyle/>
        <a:p>
          <a:pPr>
            <a:defRPr cap="all"/>
          </a:pPr>
          <a:r>
            <a:rPr lang="en-US" sz="1600"/>
            <a:t>Performance</a:t>
          </a:r>
        </a:p>
      </dgm:t>
    </dgm:pt>
    <dgm:pt modelId="{0DFEC949-92DB-4A48-8F64-058559D434B3}" type="parTrans" cxnId="{DDAE1217-371F-4D7C-B96C-BE67274E2EFC}">
      <dgm:prSet/>
      <dgm:spPr/>
      <dgm:t>
        <a:bodyPr/>
        <a:lstStyle/>
        <a:p>
          <a:endParaRPr lang="en-US" sz="1600"/>
        </a:p>
      </dgm:t>
    </dgm:pt>
    <dgm:pt modelId="{BC04D66A-FBFA-417D-BE38-CBCECF724741}" type="sibTrans" cxnId="{DDAE1217-371F-4D7C-B96C-BE67274E2EFC}">
      <dgm:prSet/>
      <dgm:spPr/>
      <dgm:t>
        <a:bodyPr/>
        <a:lstStyle/>
        <a:p>
          <a:endParaRPr lang="en-US" sz="1600"/>
        </a:p>
      </dgm:t>
    </dgm:pt>
    <dgm:pt modelId="{94456D0D-6790-4985-95F9-92C7E6F5443D}">
      <dgm:prSet custT="1"/>
      <dgm:spPr/>
      <dgm:t>
        <a:bodyPr/>
        <a:lstStyle/>
        <a:p>
          <a:pPr>
            <a:defRPr cap="all"/>
          </a:pPr>
          <a:r>
            <a:rPr lang="en-US" sz="1600"/>
            <a:t>Project Work</a:t>
          </a:r>
        </a:p>
      </dgm:t>
    </dgm:pt>
    <dgm:pt modelId="{7CF4C3B4-182C-4637-A7FB-DFE5E262F4E2}" type="parTrans" cxnId="{B68891B8-991F-4D92-9173-EF1F966A96B2}">
      <dgm:prSet/>
      <dgm:spPr/>
      <dgm:t>
        <a:bodyPr/>
        <a:lstStyle/>
        <a:p>
          <a:endParaRPr lang="en-US" sz="1600"/>
        </a:p>
      </dgm:t>
    </dgm:pt>
    <dgm:pt modelId="{F7DA3773-9BF9-40C6-99D3-0DA2B28D19A5}" type="sibTrans" cxnId="{B68891B8-991F-4D92-9173-EF1F966A96B2}">
      <dgm:prSet/>
      <dgm:spPr/>
      <dgm:t>
        <a:bodyPr/>
        <a:lstStyle/>
        <a:p>
          <a:endParaRPr lang="en-US" sz="1600"/>
        </a:p>
      </dgm:t>
    </dgm:pt>
    <dgm:pt modelId="{DA8F49C4-5F1F-4F1B-B2B7-8F23DF1BF456}" type="pres">
      <dgm:prSet presAssocID="{46DBCE5E-1E2F-4E07-817F-104BBB21076D}" presName="root" presStyleCnt="0">
        <dgm:presLayoutVars>
          <dgm:dir/>
          <dgm:resizeHandles val="exact"/>
        </dgm:presLayoutVars>
      </dgm:prSet>
      <dgm:spPr/>
    </dgm:pt>
    <dgm:pt modelId="{1FE402D2-DC1F-4EC5-B560-31D4C4684099}" type="pres">
      <dgm:prSet presAssocID="{9B97F356-FD31-4F80-B9E8-2532A9969BEB}" presName="compNode" presStyleCnt="0"/>
      <dgm:spPr/>
    </dgm:pt>
    <dgm:pt modelId="{A4B45140-2F6C-4DAC-88A0-80143CBF2520}" type="pres">
      <dgm:prSet presAssocID="{9B97F356-FD31-4F80-B9E8-2532A9969BEB}" presName="iconBgRect" presStyleLbl="bgShp" presStyleIdx="0" presStyleCnt="8"/>
      <dgm:spPr>
        <a:prstGeom prst="round2DiagRect">
          <a:avLst>
            <a:gd name="adj1" fmla="val 29727"/>
            <a:gd name="adj2" fmla="val 0"/>
          </a:avLst>
        </a:prstGeom>
      </dgm:spPr>
    </dgm:pt>
    <dgm:pt modelId="{137CFD57-F49D-49B5-819E-1BB7F8613F65}" type="pres">
      <dgm:prSet presAssocID="{9B97F356-FD31-4F80-B9E8-2532A9969BE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m"/>
        </a:ext>
      </dgm:extLst>
    </dgm:pt>
    <dgm:pt modelId="{6782CC81-752E-4F29-AB83-241B0EE2F78F}" type="pres">
      <dgm:prSet presAssocID="{9B97F356-FD31-4F80-B9E8-2532A9969BEB}" presName="spaceRect" presStyleCnt="0"/>
      <dgm:spPr/>
    </dgm:pt>
    <dgm:pt modelId="{D8C0419A-B1CD-4C3D-B175-25E3B91FDB88}" type="pres">
      <dgm:prSet presAssocID="{9B97F356-FD31-4F80-B9E8-2532A9969BEB}" presName="textRect" presStyleLbl="revTx" presStyleIdx="0" presStyleCnt="8">
        <dgm:presLayoutVars>
          <dgm:chMax val="1"/>
          <dgm:chPref val="1"/>
        </dgm:presLayoutVars>
      </dgm:prSet>
      <dgm:spPr/>
    </dgm:pt>
    <dgm:pt modelId="{4D4F5557-1BB3-4E32-AB6F-D15D0C142DFC}" type="pres">
      <dgm:prSet presAssocID="{7FE4B24B-B57D-495A-ADA8-AC3022CC82A9}" presName="sibTrans" presStyleCnt="0"/>
      <dgm:spPr/>
    </dgm:pt>
    <dgm:pt modelId="{7ABCDC7B-BCCF-4B3A-8D84-7C81C8F48268}" type="pres">
      <dgm:prSet presAssocID="{383E2DB4-C59B-4419-A5E5-574F6A097939}" presName="compNode" presStyleCnt="0"/>
      <dgm:spPr/>
    </dgm:pt>
    <dgm:pt modelId="{3665AA8B-179B-4B06-8FBF-5B464FFA44BD}" type="pres">
      <dgm:prSet presAssocID="{383E2DB4-C59B-4419-A5E5-574F6A097939}" presName="iconBgRect" presStyleLbl="bgShp" presStyleIdx="1" presStyleCnt="8"/>
      <dgm:spPr>
        <a:prstGeom prst="round2DiagRect">
          <a:avLst>
            <a:gd name="adj1" fmla="val 29727"/>
            <a:gd name="adj2" fmla="val 0"/>
          </a:avLst>
        </a:prstGeom>
      </dgm:spPr>
    </dgm:pt>
    <dgm:pt modelId="{AF63F0AB-685C-49AB-AF4E-1D04BF8E734E}" type="pres">
      <dgm:prSet presAssocID="{383E2DB4-C59B-4419-A5E5-574F6A09793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D6969514-0921-4085-A88D-D7DB3D003BCE}" type="pres">
      <dgm:prSet presAssocID="{383E2DB4-C59B-4419-A5E5-574F6A097939}" presName="spaceRect" presStyleCnt="0"/>
      <dgm:spPr/>
    </dgm:pt>
    <dgm:pt modelId="{2FAD4B75-9F18-4250-A777-4A89E0C2B507}" type="pres">
      <dgm:prSet presAssocID="{383E2DB4-C59B-4419-A5E5-574F6A097939}" presName="textRect" presStyleLbl="revTx" presStyleIdx="1" presStyleCnt="8">
        <dgm:presLayoutVars>
          <dgm:chMax val="1"/>
          <dgm:chPref val="1"/>
        </dgm:presLayoutVars>
      </dgm:prSet>
      <dgm:spPr/>
    </dgm:pt>
    <dgm:pt modelId="{B7FB2FF0-D861-4404-89F7-423B0D5114EE}" type="pres">
      <dgm:prSet presAssocID="{5B375B9E-5AA0-4FF0-B125-560BDFDBDC6D}" presName="sibTrans" presStyleCnt="0"/>
      <dgm:spPr/>
    </dgm:pt>
    <dgm:pt modelId="{6F7B9778-8D55-4D92-A82C-AED86A256EFB}" type="pres">
      <dgm:prSet presAssocID="{DDF356AE-79F6-4108-934C-20536CC69FC0}" presName="compNode" presStyleCnt="0"/>
      <dgm:spPr/>
    </dgm:pt>
    <dgm:pt modelId="{7E9F057C-AFD6-42B3-9B50-6C0E0E6F12F7}" type="pres">
      <dgm:prSet presAssocID="{DDF356AE-79F6-4108-934C-20536CC69FC0}" presName="iconBgRect" presStyleLbl="bgShp" presStyleIdx="2" presStyleCnt="8"/>
      <dgm:spPr>
        <a:prstGeom prst="round2DiagRect">
          <a:avLst>
            <a:gd name="adj1" fmla="val 29727"/>
            <a:gd name="adj2" fmla="val 0"/>
          </a:avLst>
        </a:prstGeom>
      </dgm:spPr>
    </dgm:pt>
    <dgm:pt modelId="{9EF518FC-FEE2-45FF-AC59-09B5A45E1B61}" type="pres">
      <dgm:prSet presAssocID="{DDF356AE-79F6-4108-934C-20536CC69FC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peat"/>
        </a:ext>
      </dgm:extLst>
    </dgm:pt>
    <dgm:pt modelId="{D1412D56-D19C-4D96-A50D-1F8522A1D423}" type="pres">
      <dgm:prSet presAssocID="{DDF356AE-79F6-4108-934C-20536CC69FC0}" presName="spaceRect" presStyleCnt="0"/>
      <dgm:spPr/>
    </dgm:pt>
    <dgm:pt modelId="{CFC78DFD-A11B-4904-89A5-6E18B910A669}" type="pres">
      <dgm:prSet presAssocID="{DDF356AE-79F6-4108-934C-20536CC69FC0}" presName="textRect" presStyleLbl="revTx" presStyleIdx="2" presStyleCnt="8">
        <dgm:presLayoutVars>
          <dgm:chMax val="1"/>
          <dgm:chPref val="1"/>
        </dgm:presLayoutVars>
      </dgm:prSet>
      <dgm:spPr/>
    </dgm:pt>
    <dgm:pt modelId="{BED676CD-3280-4FF3-AA51-3634AD3A0BA7}" type="pres">
      <dgm:prSet presAssocID="{22C43808-1F4C-46FF-8CFD-A4896E949C9F}" presName="sibTrans" presStyleCnt="0"/>
      <dgm:spPr/>
    </dgm:pt>
    <dgm:pt modelId="{85BD6788-C450-4378-9CCB-4D344E04EB02}" type="pres">
      <dgm:prSet presAssocID="{6906DF6E-3EE3-4127-81FB-2505888D3636}" presName="compNode" presStyleCnt="0"/>
      <dgm:spPr/>
    </dgm:pt>
    <dgm:pt modelId="{10904E3C-56A0-4FA3-8E7E-AA272B4A6215}" type="pres">
      <dgm:prSet presAssocID="{6906DF6E-3EE3-4127-81FB-2505888D3636}" presName="iconBgRect" presStyleLbl="bgShp" presStyleIdx="3" presStyleCnt="8"/>
      <dgm:spPr>
        <a:prstGeom prst="round2DiagRect">
          <a:avLst>
            <a:gd name="adj1" fmla="val 29727"/>
            <a:gd name="adj2" fmla="val 0"/>
          </a:avLst>
        </a:prstGeom>
      </dgm:spPr>
    </dgm:pt>
    <dgm:pt modelId="{110F9986-C8F2-41DA-A1FB-47FC7CEF58EB}" type="pres">
      <dgm:prSet presAssocID="{6906DF6E-3EE3-4127-81FB-2505888D3636}"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BD9F9F88-10FC-4C95-9F20-2AD98935F76D}" type="pres">
      <dgm:prSet presAssocID="{6906DF6E-3EE3-4127-81FB-2505888D3636}" presName="spaceRect" presStyleCnt="0"/>
      <dgm:spPr/>
    </dgm:pt>
    <dgm:pt modelId="{3ED7A920-3FB5-41E7-AFE5-28DC458AB846}" type="pres">
      <dgm:prSet presAssocID="{6906DF6E-3EE3-4127-81FB-2505888D3636}" presName="textRect" presStyleLbl="revTx" presStyleIdx="3" presStyleCnt="8">
        <dgm:presLayoutVars>
          <dgm:chMax val="1"/>
          <dgm:chPref val="1"/>
        </dgm:presLayoutVars>
      </dgm:prSet>
      <dgm:spPr/>
    </dgm:pt>
    <dgm:pt modelId="{7397E669-12FC-4E41-8224-889EEEF79B25}" type="pres">
      <dgm:prSet presAssocID="{E5A5E25D-2C41-44B0-A96E-8A8A41D22E2B}" presName="sibTrans" presStyleCnt="0"/>
      <dgm:spPr/>
    </dgm:pt>
    <dgm:pt modelId="{C38260EC-68CE-444A-AF6A-3DDFDF1CC6D2}" type="pres">
      <dgm:prSet presAssocID="{A513AF60-33D4-47F1-902D-1E7B289FC315}" presName="compNode" presStyleCnt="0"/>
      <dgm:spPr/>
    </dgm:pt>
    <dgm:pt modelId="{2DABB745-E116-4792-B6D3-E81CB293BEF9}" type="pres">
      <dgm:prSet presAssocID="{A513AF60-33D4-47F1-902D-1E7B289FC315}" presName="iconBgRect" presStyleLbl="bgShp" presStyleIdx="4" presStyleCnt="8"/>
      <dgm:spPr>
        <a:prstGeom prst="round2DiagRect">
          <a:avLst>
            <a:gd name="adj1" fmla="val 29727"/>
            <a:gd name="adj2" fmla="val 0"/>
          </a:avLst>
        </a:prstGeom>
      </dgm:spPr>
    </dgm:pt>
    <dgm:pt modelId="{6AD96354-CA55-4DFA-B8BA-51437B6EDD31}" type="pres">
      <dgm:prSet presAssocID="{A513AF60-33D4-47F1-902D-1E7B289FC31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48F289C1-F19E-4517-BBB5-7A587FEF82D1}" type="pres">
      <dgm:prSet presAssocID="{A513AF60-33D4-47F1-902D-1E7B289FC315}" presName="spaceRect" presStyleCnt="0"/>
      <dgm:spPr/>
    </dgm:pt>
    <dgm:pt modelId="{F962687B-CB28-437D-891D-075A802789F2}" type="pres">
      <dgm:prSet presAssocID="{A513AF60-33D4-47F1-902D-1E7B289FC315}" presName="textRect" presStyleLbl="revTx" presStyleIdx="4" presStyleCnt="8">
        <dgm:presLayoutVars>
          <dgm:chMax val="1"/>
          <dgm:chPref val="1"/>
        </dgm:presLayoutVars>
      </dgm:prSet>
      <dgm:spPr/>
    </dgm:pt>
    <dgm:pt modelId="{941B46C1-F3C8-44CB-97F5-1133EBD388AE}" type="pres">
      <dgm:prSet presAssocID="{35416BB7-271B-4F34-BA3F-3A93F6E165B2}" presName="sibTrans" presStyleCnt="0"/>
      <dgm:spPr/>
    </dgm:pt>
    <dgm:pt modelId="{B7F453B2-DD31-4052-B9BA-66838C63ADFD}" type="pres">
      <dgm:prSet presAssocID="{B431406B-0D7E-442D-9D40-45FB5C25997C}" presName="compNode" presStyleCnt="0"/>
      <dgm:spPr/>
    </dgm:pt>
    <dgm:pt modelId="{C4C5C1BE-33BE-464C-977C-325649CB7A58}" type="pres">
      <dgm:prSet presAssocID="{B431406B-0D7E-442D-9D40-45FB5C25997C}" presName="iconBgRect" presStyleLbl="bgShp" presStyleIdx="5" presStyleCnt="8"/>
      <dgm:spPr>
        <a:prstGeom prst="round2DiagRect">
          <a:avLst>
            <a:gd name="adj1" fmla="val 29727"/>
            <a:gd name="adj2" fmla="val 0"/>
          </a:avLst>
        </a:prstGeom>
      </dgm:spPr>
    </dgm:pt>
    <dgm:pt modelId="{CE259CAB-ABE9-4B82-ABBD-872888103683}" type="pres">
      <dgm:prSet presAssocID="{B431406B-0D7E-442D-9D40-45FB5C25997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ilbox"/>
        </a:ext>
      </dgm:extLst>
    </dgm:pt>
    <dgm:pt modelId="{590F2244-CD36-47A2-A875-00817BE0BF39}" type="pres">
      <dgm:prSet presAssocID="{B431406B-0D7E-442D-9D40-45FB5C25997C}" presName="spaceRect" presStyleCnt="0"/>
      <dgm:spPr/>
    </dgm:pt>
    <dgm:pt modelId="{64751995-3565-4EE3-B05A-CE33F04B3A88}" type="pres">
      <dgm:prSet presAssocID="{B431406B-0D7E-442D-9D40-45FB5C25997C}" presName="textRect" presStyleLbl="revTx" presStyleIdx="5" presStyleCnt="8">
        <dgm:presLayoutVars>
          <dgm:chMax val="1"/>
          <dgm:chPref val="1"/>
        </dgm:presLayoutVars>
      </dgm:prSet>
      <dgm:spPr/>
    </dgm:pt>
    <dgm:pt modelId="{D95859E7-C664-4D35-869F-1EAF16810BEC}" type="pres">
      <dgm:prSet presAssocID="{46ED2BEB-07D7-496F-9F3D-E7951F47BB6D}" presName="sibTrans" presStyleCnt="0"/>
      <dgm:spPr/>
    </dgm:pt>
    <dgm:pt modelId="{D960491F-4B33-45C7-81DA-3682875ED335}" type="pres">
      <dgm:prSet presAssocID="{8D7A4B00-0114-49FE-A6A4-112307F43013}" presName="compNode" presStyleCnt="0"/>
      <dgm:spPr/>
    </dgm:pt>
    <dgm:pt modelId="{EFFF5DAF-384F-4F76-887D-9E2750C432C1}" type="pres">
      <dgm:prSet presAssocID="{8D7A4B00-0114-49FE-A6A4-112307F43013}" presName="iconBgRect" presStyleLbl="bgShp" presStyleIdx="6" presStyleCnt="8"/>
      <dgm:spPr>
        <a:prstGeom prst="round2DiagRect">
          <a:avLst>
            <a:gd name="adj1" fmla="val 29727"/>
            <a:gd name="adj2" fmla="val 0"/>
          </a:avLst>
        </a:prstGeom>
      </dgm:spPr>
    </dgm:pt>
    <dgm:pt modelId="{8CB34E76-92CD-4CC9-8158-67D89E15153B}" type="pres">
      <dgm:prSet presAssocID="{8D7A4B00-0114-49FE-A6A4-112307F4301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ist"/>
        </a:ext>
      </dgm:extLst>
    </dgm:pt>
    <dgm:pt modelId="{38765916-7A18-4972-9028-8AC4BD8BF52B}" type="pres">
      <dgm:prSet presAssocID="{8D7A4B00-0114-49FE-A6A4-112307F43013}" presName="spaceRect" presStyleCnt="0"/>
      <dgm:spPr/>
    </dgm:pt>
    <dgm:pt modelId="{3A7C36AF-7B9D-4FCD-B770-E4E7D9BCFE39}" type="pres">
      <dgm:prSet presAssocID="{8D7A4B00-0114-49FE-A6A4-112307F43013}" presName="textRect" presStyleLbl="revTx" presStyleIdx="6" presStyleCnt="8">
        <dgm:presLayoutVars>
          <dgm:chMax val="1"/>
          <dgm:chPref val="1"/>
        </dgm:presLayoutVars>
      </dgm:prSet>
      <dgm:spPr/>
    </dgm:pt>
    <dgm:pt modelId="{170F8B73-4143-4FF0-9C73-926B9406F7C7}" type="pres">
      <dgm:prSet presAssocID="{BC04D66A-FBFA-417D-BE38-CBCECF724741}" presName="sibTrans" presStyleCnt="0"/>
      <dgm:spPr/>
    </dgm:pt>
    <dgm:pt modelId="{93809F3B-F224-4CF3-BECB-C0503F03931C}" type="pres">
      <dgm:prSet presAssocID="{94456D0D-6790-4985-95F9-92C7E6F5443D}" presName="compNode" presStyleCnt="0"/>
      <dgm:spPr/>
    </dgm:pt>
    <dgm:pt modelId="{9EA0AA26-E885-47F7-A42E-E9D9AC6429F7}" type="pres">
      <dgm:prSet presAssocID="{94456D0D-6790-4985-95F9-92C7E6F5443D}" presName="iconBgRect" presStyleLbl="bgShp" presStyleIdx="7" presStyleCnt="8"/>
      <dgm:spPr>
        <a:prstGeom prst="round2DiagRect">
          <a:avLst>
            <a:gd name="adj1" fmla="val 29727"/>
            <a:gd name="adj2" fmla="val 0"/>
          </a:avLst>
        </a:prstGeom>
      </dgm:spPr>
    </dgm:pt>
    <dgm:pt modelId="{C6F731E4-B2FE-47C8-A7BB-506646148C9C}" type="pres">
      <dgm:prSet presAssocID="{94456D0D-6790-4985-95F9-92C7E6F5443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Meeting"/>
        </a:ext>
      </dgm:extLst>
    </dgm:pt>
    <dgm:pt modelId="{F20432B1-46D1-4EB5-A82B-11F18412BB0D}" type="pres">
      <dgm:prSet presAssocID="{94456D0D-6790-4985-95F9-92C7E6F5443D}" presName="spaceRect" presStyleCnt="0"/>
      <dgm:spPr/>
    </dgm:pt>
    <dgm:pt modelId="{1FF2F38F-D4A7-4847-A7DD-8B11B284655F}" type="pres">
      <dgm:prSet presAssocID="{94456D0D-6790-4985-95F9-92C7E6F5443D}" presName="textRect" presStyleLbl="revTx" presStyleIdx="7" presStyleCnt="8">
        <dgm:presLayoutVars>
          <dgm:chMax val="1"/>
          <dgm:chPref val="1"/>
        </dgm:presLayoutVars>
      </dgm:prSet>
      <dgm:spPr/>
    </dgm:pt>
  </dgm:ptLst>
  <dgm:cxnLst>
    <dgm:cxn modelId="{DDAE1217-371F-4D7C-B96C-BE67274E2EFC}" srcId="{46DBCE5E-1E2F-4E07-817F-104BBB21076D}" destId="{8D7A4B00-0114-49FE-A6A4-112307F43013}" srcOrd="6" destOrd="0" parTransId="{0DFEC949-92DB-4A48-8F64-058559D434B3}" sibTransId="{BC04D66A-FBFA-417D-BE38-CBCECF724741}"/>
    <dgm:cxn modelId="{DFFD5123-C624-441B-BA85-303A3181EACD}" type="presOf" srcId="{46DBCE5E-1E2F-4E07-817F-104BBB21076D}" destId="{DA8F49C4-5F1F-4F1B-B2B7-8F23DF1BF456}" srcOrd="0" destOrd="0" presId="urn:microsoft.com/office/officeart/2018/5/layout/IconLeafLabelList"/>
    <dgm:cxn modelId="{0B8F842B-8F6A-4DB0-8852-8EA5A6E73660}" srcId="{46DBCE5E-1E2F-4E07-817F-104BBB21076D}" destId="{A513AF60-33D4-47F1-902D-1E7B289FC315}" srcOrd="4" destOrd="0" parTransId="{574005DC-F874-40AD-8D35-4F9A65C02F5B}" sibTransId="{35416BB7-271B-4F34-BA3F-3A93F6E165B2}"/>
    <dgm:cxn modelId="{5CC34138-96ED-454F-B9C1-E460B94FD314}" srcId="{46DBCE5E-1E2F-4E07-817F-104BBB21076D}" destId="{383E2DB4-C59B-4419-A5E5-574F6A097939}" srcOrd="1" destOrd="0" parTransId="{27B0184F-BD4C-449A-B488-B1BBB0B7AD6A}" sibTransId="{5B375B9E-5AA0-4FF0-B125-560BDFDBDC6D}"/>
    <dgm:cxn modelId="{FBB49761-5E31-4D9C-950C-4F3962FB2A20}" type="presOf" srcId="{6906DF6E-3EE3-4127-81FB-2505888D3636}" destId="{3ED7A920-3FB5-41E7-AFE5-28DC458AB846}" srcOrd="0" destOrd="0" presId="urn:microsoft.com/office/officeart/2018/5/layout/IconLeafLabelList"/>
    <dgm:cxn modelId="{C08A754A-7CBF-416B-A2E8-F777329EFE14}" type="presOf" srcId="{A513AF60-33D4-47F1-902D-1E7B289FC315}" destId="{F962687B-CB28-437D-891D-075A802789F2}" srcOrd="0" destOrd="0" presId="urn:microsoft.com/office/officeart/2018/5/layout/IconLeafLabelList"/>
    <dgm:cxn modelId="{B8210482-45D6-4AA2-88B7-5F35EF89022E}" type="presOf" srcId="{DDF356AE-79F6-4108-934C-20536CC69FC0}" destId="{CFC78DFD-A11B-4904-89A5-6E18B910A669}" srcOrd="0" destOrd="0" presId="urn:microsoft.com/office/officeart/2018/5/layout/IconLeafLabelList"/>
    <dgm:cxn modelId="{46920D8D-8E13-4234-B9B1-70EAE99BA093}" srcId="{46DBCE5E-1E2F-4E07-817F-104BBB21076D}" destId="{9B97F356-FD31-4F80-B9E8-2532A9969BEB}" srcOrd="0" destOrd="0" parTransId="{DC1A4568-0056-4C41-9719-5BC3B234DB56}" sibTransId="{7FE4B24B-B57D-495A-ADA8-AC3022CC82A9}"/>
    <dgm:cxn modelId="{1A1671AA-2616-4E95-8444-D22C4DF29D4F}" type="presOf" srcId="{8D7A4B00-0114-49FE-A6A4-112307F43013}" destId="{3A7C36AF-7B9D-4FCD-B770-E4E7D9BCFE39}" srcOrd="0" destOrd="0" presId="urn:microsoft.com/office/officeart/2018/5/layout/IconLeafLabelList"/>
    <dgm:cxn modelId="{FC9F48B1-0E7F-48A1-9B54-D0EF4185CCB5}" srcId="{46DBCE5E-1E2F-4E07-817F-104BBB21076D}" destId="{6906DF6E-3EE3-4127-81FB-2505888D3636}" srcOrd="3" destOrd="0" parTransId="{CF9C27C2-F66C-43CA-80C4-E7C00D0038AB}" sibTransId="{E5A5E25D-2C41-44B0-A96E-8A8A41D22E2B}"/>
    <dgm:cxn modelId="{D1165FB7-5334-4E9E-A27A-4F1B4CCCF7A4}" type="presOf" srcId="{383E2DB4-C59B-4419-A5E5-574F6A097939}" destId="{2FAD4B75-9F18-4250-A777-4A89E0C2B507}" srcOrd="0" destOrd="0" presId="urn:microsoft.com/office/officeart/2018/5/layout/IconLeafLabelList"/>
    <dgm:cxn modelId="{B68891B8-991F-4D92-9173-EF1F966A96B2}" srcId="{46DBCE5E-1E2F-4E07-817F-104BBB21076D}" destId="{94456D0D-6790-4985-95F9-92C7E6F5443D}" srcOrd="7" destOrd="0" parTransId="{7CF4C3B4-182C-4637-A7FB-DFE5E262F4E2}" sibTransId="{F7DA3773-9BF9-40C6-99D3-0DA2B28D19A5}"/>
    <dgm:cxn modelId="{6BB4D7D5-CAF6-4E92-BA8D-6AC9948AE2B6}" type="presOf" srcId="{B431406B-0D7E-442D-9D40-45FB5C25997C}" destId="{64751995-3565-4EE3-B05A-CE33F04B3A88}" srcOrd="0" destOrd="0" presId="urn:microsoft.com/office/officeart/2018/5/layout/IconLeafLabelList"/>
    <dgm:cxn modelId="{035532DD-25F9-4574-BC59-7B7A7D7CEFF8}" srcId="{46DBCE5E-1E2F-4E07-817F-104BBB21076D}" destId="{B431406B-0D7E-442D-9D40-45FB5C25997C}" srcOrd="5" destOrd="0" parTransId="{4723D77A-5D38-4A46-AEC7-DBE5E0AC5BE1}" sibTransId="{46ED2BEB-07D7-496F-9F3D-E7951F47BB6D}"/>
    <dgm:cxn modelId="{28047AEE-3EBC-4206-9A62-723290D21163}" type="presOf" srcId="{94456D0D-6790-4985-95F9-92C7E6F5443D}" destId="{1FF2F38F-D4A7-4847-A7DD-8B11B284655F}" srcOrd="0" destOrd="0" presId="urn:microsoft.com/office/officeart/2018/5/layout/IconLeafLabelList"/>
    <dgm:cxn modelId="{FE2B5DF4-6AB8-4F59-A28E-72FAF62702AB}" type="presOf" srcId="{9B97F356-FD31-4F80-B9E8-2532A9969BEB}" destId="{D8C0419A-B1CD-4C3D-B175-25E3B91FDB88}" srcOrd="0" destOrd="0" presId="urn:microsoft.com/office/officeart/2018/5/layout/IconLeafLabelList"/>
    <dgm:cxn modelId="{62E175FC-23D0-4604-807B-8BB0F76329AC}" srcId="{46DBCE5E-1E2F-4E07-817F-104BBB21076D}" destId="{DDF356AE-79F6-4108-934C-20536CC69FC0}" srcOrd="2" destOrd="0" parTransId="{7C43A22A-8A6A-4DE2-BFC3-0FA6167BECFF}" sibTransId="{22C43808-1F4C-46FF-8CFD-A4896E949C9F}"/>
    <dgm:cxn modelId="{D334F426-093D-43F4-9964-327FC438B1E6}" type="presParOf" srcId="{DA8F49C4-5F1F-4F1B-B2B7-8F23DF1BF456}" destId="{1FE402D2-DC1F-4EC5-B560-31D4C4684099}" srcOrd="0" destOrd="0" presId="urn:microsoft.com/office/officeart/2018/5/layout/IconLeafLabelList"/>
    <dgm:cxn modelId="{52170BCE-C9C5-49D1-AD67-1026174A60E2}" type="presParOf" srcId="{1FE402D2-DC1F-4EC5-B560-31D4C4684099}" destId="{A4B45140-2F6C-4DAC-88A0-80143CBF2520}" srcOrd="0" destOrd="0" presId="urn:microsoft.com/office/officeart/2018/5/layout/IconLeafLabelList"/>
    <dgm:cxn modelId="{10769629-C297-4536-B3AB-142578014920}" type="presParOf" srcId="{1FE402D2-DC1F-4EC5-B560-31D4C4684099}" destId="{137CFD57-F49D-49B5-819E-1BB7F8613F65}" srcOrd="1" destOrd="0" presId="urn:microsoft.com/office/officeart/2018/5/layout/IconLeafLabelList"/>
    <dgm:cxn modelId="{B6A91C53-B28D-4E79-A515-AD50C464A539}" type="presParOf" srcId="{1FE402D2-DC1F-4EC5-B560-31D4C4684099}" destId="{6782CC81-752E-4F29-AB83-241B0EE2F78F}" srcOrd="2" destOrd="0" presId="urn:microsoft.com/office/officeart/2018/5/layout/IconLeafLabelList"/>
    <dgm:cxn modelId="{BE7489BB-32F9-431D-807A-17AC76CF339D}" type="presParOf" srcId="{1FE402D2-DC1F-4EC5-B560-31D4C4684099}" destId="{D8C0419A-B1CD-4C3D-B175-25E3B91FDB88}" srcOrd="3" destOrd="0" presId="urn:microsoft.com/office/officeart/2018/5/layout/IconLeafLabelList"/>
    <dgm:cxn modelId="{D8FA8D25-29AE-4232-8800-26FC7706D661}" type="presParOf" srcId="{DA8F49C4-5F1F-4F1B-B2B7-8F23DF1BF456}" destId="{4D4F5557-1BB3-4E32-AB6F-D15D0C142DFC}" srcOrd="1" destOrd="0" presId="urn:microsoft.com/office/officeart/2018/5/layout/IconLeafLabelList"/>
    <dgm:cxn modelId="{022EC9DE-9383-41AC-8204-ED9FDA48E3DB}" type="presParOf" srcId="{DA8F49C4-5F1F-4F1B-B2B7-8F23DF1BF456}" destId="{7ABCDC7B-BCCF-4B3A-8D84-7C81C8F48268}" srcOrd="2" destOrd="0" presId="urn:microsoft.com/office/officeart/2018/5/layout/IconLeafLabelList"/>
    <dgm:cxn modelId="{B236982F-8503-4DBB-90A8-AD3D6F0346DB}" type="presParOf" srcId="{7ABCDC7B-BCCF-4B3A-8D84-7C81C8F48268}" destId="{3665AA8B-179B-4B06-8FBF-5B464FFA44BD}" srcOrd="0" destOrd="0" presId="urn:microsoft.com/office/officeart/2018/5/layout/IconLeafLabelList"/>
    <dgm:cxn modelId="{77A2DF1D-2BC9-47EF-956D-296DBC9AF674}" type="presParOf" srcId="{7ABCDC7B-BCCF-4B3A-8D84-7C81C8F48268}" destId="{AF63F0AB-685C-49AB-AF4E-1D04BF8E734E}" srcOrd="1" destOrd="0" presId="urn:microsoft.com/office/officeart/2018/5/layout/IconLeafLabelList"/>
    <dgm:cxn modelId="{37B190DD-1F46-4BF1-9FDA-2B0A75AD334C}" type="presParOf" srcId="{7ABCDC7B-BCCF-4B3A-8D84-7C81C8F48268}" destId="{D6969514-0921-4085-A88D-D7DB3D003BCE}" srcOrd="2" destOrd="0" presId="urn:microsoft.com/office/officeart/2018/5/layout/IconLeafLabelList"/>
    <dgm:cxn modelId="{D0135DBF-7053-47AE-B518-B68E54B5C06E}" type="presParOf" srcId="{7ABCDC7B-BCCF-4B3A-8D84-7C81C8F48268}" destId="{2FAD4B75-9F18-4250-A777-4A89E0C2B507}" srcOrd="3" destOrd="0" presId="urn:microsoft.com/office/officeart/2018/5/layout/IconLeafLabelList"/>
    <dgm:cxn modelId="{DA68D32F-E2EE-4AEE-89E2-ECD889083C70}" type="presParOf" srcId="{DA8F49C4-5F1F-4F1B-B2B7-8F23DF1BF456}" destId="{B7FB2FF0-D861-4404-89F7-423B0D5114EE}" srcOrd="3" destOrd="0" presId="urn:microsoft.com/office/officeart/2018/5/layout/IconLeafLabelList"/>
    <dgm:cxn modelId="{AD289040-3825-456C-9CBF-7487E93B4852}" type="presParOf" srcId="{DA8F49C4-5F1F-4F1B-B2B7-8F23DF1BF456}" destId="{6F7B9778-8D55-4D92-A82C-AED86A256EFB}" srcOrd="4" destOrd="0" presId="urn:microsoft.com/office/officeart/2018/5/layout/IconLeafLabelList"/>
    <dgm:cxn modelId="{54ECD9F8-F1D4-498B-8E5E-5AC37C08555C}" type="presParOf" srcId="{6F7B9778-8D55-4D92-A82C-AED86A256EFB}" destId="{7E9F057C-AFD6-42B3-9B50-6C0E0E6F12F7}" srcOrd="0" destOrd="0" presId="urn:microsoft.com/office/officeart/2018/5/layout/IconLeafLabelList"/>
    <dgm:cxn modelId="{9145AF1E-8B2F-4E53-B2C5-77767D0BFA32}" type="presParOf" srcId="{6F7B9778-8D55-4D92-A82C-AED86A256EFB}" destId="{9EF518FC-FEE2-45FF-AC59-09B5A45E1B61}" srcOrd="1" destOrd="0" presId="urn:microsoft.com/office/officeart/2018/5/layout/IconLeafLabelList"/>
    <dgm:cxn modelId="{546AB2D9-7ACC-476C-A8FA-796F9403BA50}" type="presParOf" srcId="{6F7B9778-8D55-4D92-A82C-AED86A256EFB}" destId="{D1412D56-D19C-4D96-A50D-1F8522A1D423}" srcOrd="2" destOrd="0" presId="urn:microsoft.com/office/officeart/2018/5/layout/IconLeafLabelList"/>
    <dgm:cxn modelId="{68600A41-B091-419F-A4C3-D0A8059492D7}" type="presParOf" srcId="{6F7B9778-8D55-4D92-A82C-AED86A256EFB}" destId="{CFC78DFD-A11B-4904-89A5-6E18B910A669}" srcOrd="3" destOrd="0" presId="urn:microsoft.com/office/officeart/2018/5/layout/IconLeafLabelList"/>
    <dgm:cxn modelId="{3AA3A907-A48E-4FEA-B3DD-B2188A84CB63}" type="presParOf" srcId="{DA8F49C4-5F1F-4F1B-B2B7-8F23DF1BF456}" destId="{BED676CD-3280-4FF3-AA51-3634AD3A0BA7}" srcOrd="5" destOrd="0" presId="urn:microsoft.com/office/officeart/2018/5/layout/IconLeafLabelList"/>
    <dgm:cxn modelId="{291B7BAE-9873-49E4-8CD2-4E5505C53DEA}" type="presParOf" srcId="{DA8F49C4-5F1F-4F1B-B2B7-8F23DF1BF456}" destId="{85BD6788-C450-4378-9CCB-4D344E04EB02}" srcOrd="6" destOrd="0" presId="urn:microsoft.com/office/officeart/2018/5/layout/IconLeafLabelList"/>
    <dgm:cxn modelId="{A9F54E09-6470-46AB-8A5E-4BBF3569BB61}" type="presParOf" srcId="{85BD6788-C450-4378-9CCB-4D344E04EB02}" destId="{10904E3C-56A0-4FA3-8E7E-AA272B4A6215}" srcOrd="0" destOrd="0" presId="urn:microsoft.com/office/officeart/2018/5/layout/IconLeafLabelList"/>
    <dgm:cxn modelId="{AD75BA99-1D61-49B1-910C-299B1052507C}" type="presParOf" srcId="{85BD6788-C450-4378-9CCB-4D344E04EB02}" destId="{110F9986-C8F2-41DA-A1FB-47FC7CEF58EB}" srcOrd="1" destOrd="0" presId="urn:microsoft.com/office/officeart/2018/5/layout/IconLeafLabelList"/>
    <dgm:cxn modelId="{5C83FEB5-52CE-483E-95F1-C1223520BBAC}" type="presParOf" srcId="{85BD6788-C450-4378-9CCB-4D344E04EB02}" destId="{BD9F9F88-10FC-4C95-9F20-2AD98935F76D}" srcOrd="2" destOrd="0" presId="urn:microsoft.com/office/officeart/2018/5/layout/IconLeafLabelList"/>
    <dgm:cxn modelId="{C8E4958E-D3B9-4D34-8C7D-E49F518C2E66}" type="presParOf" srcId="{85BD6788-C450-4378-9CCB-4D344E04EB02}" destId="{3ED7A920-3FB5-41E7-AFE5-28DC458AB846}" srcOrd="3" destOrd="0" presId="urn:microsoft.com/office/officeart/2018/5/layout/IconLeafLabelList"/>
    <dgm:cxn modelId="{42094EA3-53DB-412F-9C06-24278F5E1929}" type="presParOf" srcId="{DA8F49C4-5F1F-4F1B-B2B7-8F23DF1BF456}" destId="{7397E669-12FC-4E41-8224-889EEEF79B25}" srcOrd="7" destOrd="0" presId="urn:microsoft.com/office/officeart/2018/5/layout/IconLeafLabelList"/>
    <dgm:cxn modelId="{ACE8A104-139B-4D54-BA94-B481AF3B5D3F}" type="presParOf" srcId="{DA8F49C4-5F1F-4F1B-B2B7-8F23DF1BF456}" destId="{C38260EC-68CE-444A-AF6A-3DDFDF1CC6D2}" srcOrd="8" destOrd="0" presId="urn:microsoft.com/office/officeart/2018/5/layout/IconLeafLabelList"/>
    <dgm:cxn modelId="{D695CE4F-5C4B-4C7B-BF52-F9A68F8DCA18}" type="presParOf" srcId="{C38260EC-68CE-444A-AF6A-3DDFDF1CC6D2}" destId="{2DABB745-E116-4792-B6D3-E81CB293BEF9}" srcOrd="0" destOrd="0" presId="urn:microsoft.com/office/officeart/2018/5/layout/IconLeafLabelList"/>
    <dgm:cxn modelId="{F47725CF-C37C-479F-A14A-9A98220DA2FE}" type="presParOf" srcId="{C38260EC-68CE-444A-AF6A-3DDFDF1CC6D2}" destId="{6AD96354-CA55-4DFA-B8BA-51437B6EDD31}" srcOrd="1" destOrd="0" presId="urn:microsoft.com/office/officeart/2018/5/layout/IconLeafLabelList"/>
    <dgm:cxn modelId="{9C379F56-58FE-4BC0-850E-85CE4890D694}" type="presParOf" srcId="{C38260EC-68CE-444A-AF6A-3DDFDF1CC6D2}" destId="{48F289C1-F19E-4517-BBB5-7A587FEF82D1}" srcOrd="2" destOrd="0" presId="urn:microsoft.com/office/officeart/2018/5/layout/IconLeafLabelList"/>
    <dgm:cxn modelId="{4BB77FC2-F53E-4233-AAB8-8D36E5943BBA}" type="presParOf" srcId="{C38260EC-68CE-444A-AF6A-3DDFDF1CC6D2}" destId="{F962687B-CB28-437D-891D-075A802789F2}" srcOrd="3" destOrd="0" presId="urn:microsoft.com/office/officeart/2018/5/layout/IconLeafLabelList"/>
    <dgm:cxn modelId="{48A7D0C6-7C60-4343-9951-8352865E154C}" type="presParOf" srcId="{DA8F49C4-5F1F-4F1B-B2B7-8F23DF1BF456}" destId="{941B46C1-F3C8-44CB-97F5-1133EBD388AE}" srcOrd="9" destOrd="0" presId="urn:microsoft.com/office/officeart/2018/5/layout/IconLeafLabelList"/>
    <dgm:cxn modelId="{CE33BB06-8E0F-4E68-9E08-71B5533B41BA}" type="presParOf" srcId="{DA8F49C4-5F1F-4F1B-B2B7-8F23DF1BF456}" destId="{B7F453B2-DD31-4052-B9BA-66838C63ADFD}" srcOrd="10" destOrd="0" presId="urn:microsoft.com/office/officeart/2018/5/layout/IconLeafLabelList"/>
    <dgm:cxn modelId="{C1B05818-9384-4AFB-A3CB-6D0082ADB200}" type="presParOf" srcId="{B7F453B2-DD31-4052-B9BA-66838C63ADFD}" destId="{C4C5C1BE-33BE-464C-977C-325649CB7A58}" srcOrd="0" destOrd="0" presId="urn:microsoft.com/office/officeart/2018/5/layout/IconLeafLabelList"/>
    <dgm:cxn modelId="{B76F6A64-9614-412E-8EC5-D7C3B5171ED3}" type="presParOf" srcId="{B7F453B2-DD31-4052-B9BA-66838C63ADFD}" destId="{CE259CAB-ABE9-4B82-ABBD-872888103683}" srcOrd="1" destOrd="0" presId="urn:microsoft.com/office/officeart/2018/5/layout/IconLeafLabelList"/>
    <dgm:cxn modelId="{3EE224DE-5FCC-43A2-B5D4-7BF462D082EC}" type="presParOf" srcId="{B7F453B2-DD31-4052-B9BA-66838C63ADFD}" destId="{590F2244-CD36-47A2-A875-00817BE0BF39}" srcOrd="2" destOrd="0" presId="urn:microsoft.com/office/officeart/2018/5/layout/IconLeafLabelList"/>
    <dgm:cxn modelId="{10EEF17B-3E87-45CD-AC98-B92043808A3A}" type="presParOf" srcId="{B7F453B2-DD31-4052-B9BA-66838C63ADFD}" destId="{64751995-3565-4EE3-B05A-CE33F04B3A88}" srcOrd="3" destOrd="0" presId="urn:microsoft.com/office/officeart/2018/5/layout/IconLeafLabelList"/>
    <dgm:cxn modelId="{B932CF1C-8F2A-42EC-B049-CDE2EBEB7310}" type="presParOf" srcId="{DA8F49C4-5F1F-4F1B-B2B7-8F23DF1BF456}" destId="{D95859E7-C664-4D35-869F-1EAF16810BEC}" srcOrd="11" destOrd="0" presId="urn:microsoft.com/office/officeart/2018/5/layout/IconLeafLabelList"/>
    <dgm:cxn modelId="{8FA70EA9-5DF7-4C51-B6F1-8C9CB6110B80}" type="presParOf" srcId="{DA8F49C4-5F1F-4F1B-B2B7-8F23DF1BF456}" destId="{D960491F-4B33-45C7-81DA-3682875ED335}" srcOrd="12" destOrd="0" presId="urn:microsoft.com/office/officeart/2018/5/layout/IconLeafLabelList"/>
    <dgm:cxn modelId="{9209F0EC-4401-40F6-897D-E47449313BCF}" type="presParOf" srcId="{D960491F-4B33-45C7-81DA-3682875ED335}" destId="{EFFF5DAF-384F-4F76-887D-9E2750C432C1}" srcOrd="0" destOrd="0" presId="urn:microsoft.com/office/officeart/2018/5/layout/IconLeafLabelList"/>
    <dgm:cxn modelId="{8F612A66-58C7-4BCA-AEAE-0BD9B00DEEA0}" type="presParOf" srcId="{D960491F-4B33-45C7-81DA-3682875ED335}" destId="{8CB34E76-92CD-4CC9-8158-67D89E15153B}" srcOrd="1" destOrd="0" presId="urn:microsoft.com/office/officeart/2018/5/layout/IconLeafLabelList"/>
    <dgm:cxn modelId="{5BFD5157-DE5B-4A5B-98B0-9D70BE78E307}" type="presParOf" srcId="{D960491F-4B33-45C7-81DA-3682875ED335}" destId="{38765916-7A18-4972-9028-8AC4BD8BF52B}" srcOrd="2" destOrd="0" presId="urn:microsoft.com/office/officeart/2018/5/layout/IconLeafLabelList"/>
    <dgm:cxn modelId="{4527DD45-90F8-486A-82EA-8A8E4675A879}" type="presParOf" srcId="{D960491F-4B33-45C7-81DA-3682875ED335}" destId="{3A7C36AF-7B9D-4FCD-B770-E4E7D9BCFE39}" srcOrd="3" destOrd="0" presId="urn:microsoft.com/office/officeart/2018/5/layout/IconLeafLabelList"/>
    <dgm:cxn modelId="{90A30A0F-79DD-4292-92CB-B0960514474B}" type="presParOf" srcId="{DA8F49C4-5F1F-4F1B-B2B7-8F23DF1BF456}" destId="{170F8B73-4143-4FF0-9C73-926B9406F7C7}" srcOrd="13" destOrd="0" presId="urn:microsoft.com/office/officeart/2018/5/layout/IconLeafLabelList"/>
    <dgm:cxn modelId="{510BBD12-7CA2-4F3E-BA0A-43596D072562}" type="presParOf" srcId="{DA8F49C4-5F1F-4F1B-B2B7-8F23DF1BF456}" destId="{93809F3B-F224-4CF3-BECB-C0503F03931C}" srcOrd="14" destOrd="0" presId="urn:microsoft.com/office/officeart/2018/5/layout/IconLeafLabelList"/>
    <dgm:cxn modelId="{E5586041-C181-4D27-B4A8-8AE98C9D5831}" type="presParOf" srcId="{93809F3B-F224-4CF3-BECB-C0503F03931C}" destId="{9EA0AA26-E885-47F7-A42E-E9D9AC6429F7}" srcOrd="0" destOrd="0" presId="urn:microsoft.com/office/officeart/2018/5/layout/IconLeafLabelList"/>
    <dgm:cxn modelId="{030BAB69-7A7B-4F78-8662-73DCB528C0F2}" type="presParOf" srcId="{93809F3B-F224-4CF3-BECB-C0503F03931C}" destId="{C6F731E4-B2FE-47C8-A7BB-506646148C9C}" srcOrd="1" destOrd="0" presId="urn:microsoft.com/office/officeart/2018/5/layout/IconLeafLabelList"/>
    <dgm:cxn modelId="{EAC9AEA8-5378-48BA-A9FD-51AEBC55A20C}" type="presParOf" srcId="{93809F3B-F224-4CF3-BECB-C0503F03931C}" destId="{F20432B1-46D1-4EB5-A82B-11F18412BB0D}" srcOrd="2" destOrd="0" presId="urn:microsoft.com/office/officeart/2018/5/layout/IconLeafLabelList"/>
    <dgm:cxn modelId="{E1ED7971-7B98-42E3-A604-859D44C40626}" type="presParOf" srcId="{93809F3B-F224-4CF3-BECB-C0503F03931C}" destId="{1FF2F38F-D4A7-4847-A7DD-8B11B284655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D3E28C-FB62-4AEB-BB86-E4BFAFD0DB29}"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A9D83336-301B-4DE2-A778-6547771CB475}">
      <dgm:prSet/>
      <dgm:spPr/>
      <dgm:t>
        <a:bodyPr/>
        <a:lstStyle/>
        <a:p>
          <a:r>
            <a:rPr lang="en-US"/>
            <a:t>To improve efficiency</a:t>
          </a:r>
        </a:p>
      </dgm:t>
    </dgm:pt>
    <dgm:pt modelId="{01312629-CFA3-411D-943B-EED6D3906761}" type="parTrans" cxnId="{F6062B97-8DE6-4881-B3A0-7030B07D17B7}">
      <dgm:prSet/>
      <dgm:spPr/>
      <dgm:t>
        <a:bodyPr/>
        <a:lstStyle/>
        <a:p>
          <a:endParaRPr lang="en-US"/>
        </a:p>
      </dgm:t>
    </dgm:pt>
    <dgm:pt modelId="{D2BF2100-C66C-454B-8AB2-48EBFA4583FD}" type="sibTrans" cxnId="{F6062B97-8DE6-4881-B3A0-7030B07D17B7}">
      <dgm:prSet/>
      <dgm:spPr/>
      <dgm:t>
        <a:bodyPr/>
        <a:lstStyle/>
        <a:p>
          <a:endParaRPr lang="en-US"/>
        </a:p>
      </dgm:t>
    </dgm:pt>
    <dgm:pt modelId="{5E8F374E-AEA9-403F-B569-2FAE74689569}">
      <dgm:prSet/>
      <dgm:spPr/>
      <dgm:t>
        <a:bodyPr/>
        <a:lstStyle/>
        <a:p>
          <a:r>
            <a:rPr lang="en-US"/>
            <a:t>To improve effectiveness</a:t>
          </a:r>
        </a:p>
      </dgm:t>
    </dgm:pt>
    <dgm:pt modelId="{7DE97248-07B9-4F15-A833-2E17A5A1AC73}" type="parTrans" cxnId="{093A532D-94FE-44C1-8C80-23F9175F712F}">
      <dgm:prSet/>
      <dgm:spPr/>
      <dgm:t>
        <a:bodyPr/>
        <a:lstStyle/>
        <a:p>
          <a:endParaRPr lang="en-US"/>
        </a:p>
      </dgm:t>
    </dgm:pt>
    <dgm:pt modelId="{0A52E89C-CACF-4B9A-A077-21F804D0D214}" type="sibTrans" cxnId="{093A532D-94FE-44C1-8C80-23F9175F712F}">
      <dgm:prSet/>
      <dgm:spPr/>
      <dgm:t>
        <a:bodyPr/>
        <a:lstStyle/>
        <a:p>
          <a:endParaRPr lang="en-US"/>
        </a:p>
      </dgm:t>
    </dgm:pt>
    <dgm:pt modelId="{C5EE7807-92FE-4178-8BC1-B10C63B53C63}">
      <dgm:prSet/>
      <dgm:spPr/>
      <dgm:t>
        <a:bodyPr/>
        <a:lstStyle/>
        <a:p>
          <a:r>
            <a:rPr lang="en-US"/>
            <a:t>To achieve standardization</a:t>
          </a:r>
        </a:p>
      </dgm:t>
    </dgm:pt>
    <dgm:pt modelId="{99A54959-DB80-42F7-B8F8-D5675A5B63DA}" type="parTrans" cxnId="{D67D7993-2044-4FE2-81F2-7D1CBEBF5940}">
      <dgm:prSet/>
      <dgm:spPr/>
      <dgm:t>
        <a:bodyPr/>
        <a:lstStyle/>
        <a:p>
          <a:endParaRPr lang="en-US"/>
        </a:p>
      </dgm:t>
    </dgm:pt>
    <dgm:pt modelId="{E5DE868A-024D-4E7F-B25E-61926BDEC71C}" type="sibTrans" cxnId="{D67D7993-2044-4FE2-81F2-7D1CBEBF5940}">
      <dgm:prSet/>
      <dgm:spPr/>
      <dgm:t>
        <a:bodyPr/>
        <a:lstStyle/>
        <a:p>
          <a:endParaRPr lang="en-US"/>
        </a:p>
      </dgm:t>
    </dgm:pt>
    <dgm:pt modelId="{72668393-6902-4844-8A77-BAE5819C5ECC}">
      <dgm:prSet/>
      <dgm:spPr/>
      <dgm:t>
        <a:bodyPr/>
        <a:lstStyle/>
        <a:p>
          <a:r>
            <a:rPr lang="en-US"/>
            <a:t>For consistency</a:t>
          </a:r>
        </a:p>
      </dgm:t>
    </dgm:pt>
    <dgm:pt modelId="{798E00FE-22E9-4F32-8EB7-4B0858721403}" type="parTrans" cxnId="{99209AEE-84BA-4AAB-AAD3-E85D245CFA82}">
      <dgm:prSet/>
      <dgm:spPr/>
      <dgm:t>
        <a:bodyPr/>
        <a:lstStyle/>
        <a:p>
          <a:endParaRPr lang="en-US"/>
        </a:p>
      </dgm:t>
    </dgm:pt>
    <dgm:pt modelId="{15CCEF2C-32FB-4A21-8401-2362AC63C159}" type="sibTrans" cxnId="{99209AEE-84BA-4AAB-AAD3-E85D245CFA82}">
      <dgm:prSet/>
      <dgm:spPr/>
      <dgm:t>
        <a:bodyPr/>
        <a:lstStyle/>
        <a:p>
          <a:endParaRPr lang="en-US"/>
        </a:p>
      </dgm:t>
    </dgm:pt>
    <dgm:pt modelId="{8F5B9580-18E8-4FEC-8EC4-A1633C9A5B53}" type="pres">
      <dgm:prSet presAssocID="{01D3E28C-FB62-4AEB-BB86-E4BFAFD0DB29}" presName="matrix" presStyleCnt="0">
        <dgm:presLayoutVars>
          <dgm:chMax val="1"/>
          <dgm:dir/>
          <dgm:resizeHandles val="exact"/>
        </dgm:presLayoutVars>
      </dgm:prSet>
      <dgm:spPr/>
    </dgm:pt>
    <dgm:pt modelId="{D454A074-C85E-4D9A-9EAC-90B9931BDE9B}" type="pres">
      <dgm:prSet presAssocID="{01D3E28C-FB62-4AEB-BB86-E4BFAFD0DB29}" presName="diamond" presStyleLbl="bgShp" presStyleIdx="0" presStyleCnt="1"/>
      <dgm:spPr/>
    </dgm:pt>
    <dgm:pt modelId="{A9A1AB06-5577-477F-A719-8297B30C152C}" type="pres">
      <dgm:prSet presAssocID="{01D3E28C-FB62-4AEB-BB86-E4BFAFD0DB29}" presName="quad1" presStyleLbl="node1" presStyleIdx="0" presStyleCnt="4">
        <dgm:presLayoutVars>
          <dgm:chMax val="0"/>
          <dgm:chPref val="0"/>
          <dgm:bulletEnabled val="1"/>
        </dgm:presLayoutVars>
      </dgm:prSet>
      <dgm:spPr/>
    </dgm:pt>
    <dgm:pt modelId="{ED4AE0E4-949B-41B2-B497-C335DA918833}" type="pres">
      <dgm:prSet presAssocID="{01D3E28C-FB62-4AEB-BB86-E4BFAFD0DB29}" presName="quad2" presStyleLbl="node1" presStyleIdx="1" presStyleCnt="4">
        <dgm:presLayoutVars>
          <dgm:chMax val="0"/>
          <dgm:chPref val="0"/>
          <dgm:bulletEnabled val="1"/>
        </dgm:presLayoutVars>
      </dgm:prSet>
      <dgm:spPr/>
    </dgm:pt>
    <dgm:pt modelId="{200F6BFA-729E-4465-AF75-A0DE82AC2F76}" type="pres">
      <dgm:prSet presAssocID="{01D3E28C-FB62-4AEB-BB86-E4BFAFD0DB29}" presName="quad3" presStyleLbl="node1" presStyleIdx="2" presStyleCnt="4">
        <dgm:presLayoutVars>
          <dgm:chMax val="0"/>
          <dgm:chPref val="0"/>
          <dgm:bulletEnabled val="1"/>
        </dgm:presLayoutVars>
      </dgm:prSet>
      <dgm:spPr/>
    </dgm:pt>
    <dgm:pt modelId="{A1C9A64F-8D02-495C-8FEF-F649709A9A28}" type="pres">
      <dgm:prSet presAssocID="{01D3E28C-FB62-4AEB-BB86-E4BFAFD0DB29}" presName="quad4" presStyleLbl="node1" presStyleIdx="3" presStyleCnt="4">
        <dgm:presLayoutVars>
          <dgm:chMax val="0"/>
          <dgm:chPref val="0"/>
          <dgm:bulletEnabled val="1"/>
        </dgm:presLayoutVars>
      </dgm:prSet>
      <dgm:spPr/>
    </dgm:pt>
  </dgm:ptLst>
  <dgm:cxnLst>
    <dgm:cxn modelId="{80305515-D81F-430D-9B1B-A453EC3DC057}" type="presOf" srcId="{A9D83336-301B-4DE2-A778-6547771CB475}" destId="{A9A1AB06-5577-477F-A719-8297B30C152C}" srcOrd="0" destOrd="0" presId="urn:microsoft.com/office/officeart/2005/8/layout/matrix3"/>
    <dgm:cxn modelId="{5483BD2C-131E-4A56-90D7-6DE83E7134CF}" type="presOf" srcId="{72668393-6902-4844-8A77-BAE5819C5ECC}" destId="{A1C9A64F-8D02-495C-8FEF-F649709A9A28}" srcOrd="0" destOrd="0" presId="urn:microsoft.com/office/officeart/2005/8/layout/matrix3"/>
    <dgm:cxn modelId="{093A532D-94FE-44C1-8C80-23F9175F712F}" srcId="{01D3E28C-FB62-4AEB-BB86-E4BFAFD0DB29}" destId="{5E8F374E-AEA9-403F-B569-2FAE74689569}" srcOrd="1" destOrd="0" parTransId="{7DE97248-07B9-4F15-A833-2E17A5A1AC73}" sibTransId="{0A52E89C-CACF-4B9A-A077-21F804D0D214}"/>
    <dgm:cxn modelId="{3589696A-76CD-4CDD-9C4B-9DD4756FAC66}" type="presOf" srcId="{5E8F374E-AEA9-403F-B569-2FAE74689569}" destId="{ED4AE0E4-949B-41B2-B497-C335DA918833}" srcOrd="0" destOrd="0" presId="urn:microsoft.com/office/officeart/2005/8/layout/matrix3"/>
    <dgm:cxn modelId="{45E5EB57-80CC-4768-9126-BA989333FB48}" type="presOf" srcId="{C5EE7807-92FE-4178-8BC1-B10C63B53C63}" destId="{200F6BFA-729E-4465-AF75-A0DE82AC2F76}" srcOrd="0" destOrd="0" presId="urn:microsoft.com/office/officeart/2005/8/layout/matrix3"/>
    <dgm:cxn modelId="{D67D7993-2044-4FE2-81F2-7D1CBEBF5940}" srcId="{01D3E28C-FB62-4AEB-BB86-E4BFAFD0DB29}" destId="{C5EE7807-92FE-4178-8BC1-B10C63B53C63}" srcOrd="2" destOrd="0" parTransId="{99A54959-DB80-42F7-B8F8-D5675A5B63DA}" sibTransId="{E5DE868A-024D-4E7F-B25E-61926BDEC71C}"/>
    <dgm:cxn modelId="{F6062B97-8DE6-4881-B3A0-7030B07D17B7}" srcId="{01D3E28C-FB62-4AEB-BB86-E4BFAFD0DB29}" destId="{A9D83336-301B-4DE2-A778-6547771CB475}" srcOrd="0" destOrd="0" parTransId="{01312629-CFA3-411D-943B-EED6D3906761}" sibTransId="{D2BF2100-C66C-454B-8AB2-48EBFA4583FD}"/>
    <dgm:cxn modelId="{99209AEE-84BA-4AAB-AAD3-E85D245CFA82}" srcId="{01D3E28C-FB62-4AEB-BB86-E4BFAFD0DB29}" destId="{72668393-6902-4844-8A77-BAE5819C5ECC}" srcOrd="3" destOrd="0" parTransId="{798E00FE-22E9-4F32-8EB7-4B0858721403}" sibTransId="{15CCEF2C-32FB-4A21-8401-2362AC63C159}"/>
    <dgm:cxn modelId="{C81D3BF6-B2BA-4FCF-8C9D-253ABAF404E4}" type="presOf" srcId="{01D3E28C-FB62-4AEB-BB86-E4BFAFD0DB29}" destId="{8F5B9580-18E8-4FEC-8EC4-A1633C9A5B53}" srcOrd="0" destOrd="0" presId="urn:microsoft.com/office/officeart/2005/8/layout/matrix3"/>
    <dgm:cxn modelId="{904129C7-6E66-44E2-81F2-B9780924DAC2}" type="presParOf" srcId="{8F5B9580-18E8-4FEC-8EC4-A1633C9A5B53}" destId="{D454A074-C85E-4D9A-9EAC-90B9931BDE9B}" srcOrd="0" destOrd="0" presId="urn:microsoft.com/office/officeart/2005/8/layout/matrix3"/>
    <dgm:cxn modelId="{8A484F9C-6F52-42EF-B80C-9D8242997A46}" type="presParOf" srcId="{8F5B9580-18E8-4FEC-8EC4-A1633C9A5B53}" destId="{A9A1AB06-5577-477F-A719-8297B30C152C}" srcOrd="1" destOrd="0" presId="urn:microsoft.com/office/officeart/2005/8/layout/matrix3"/>
    <dgm:cxn modelId="{431402B9-6482-474D-BDD7-2766649BF819}" type="presParOf" srcId="{8F5B9580-18E8-4FEC-8EC4-A1633C9A5B53}" destId="{ED4AE0E4-949B-41B2-B497-C335DA918833}" srcOrd="2" destOrd="0" presId="urn:microsoft.com/office/officeart/2005/8/layout/matrix3"/>
    <dgm:cxn modelId="{C2199A9B-310A-48C6-A170-1D4E26ED2ED1}" type="presParOf" srcId="{8F5B9580-18E8-4FEC-8EC4-A1633C9A5B53}" destId="{200F6BFA-729E-4465-AF75-A0DE82AC2F76}" srcOrd="3" destOrd="0" presId="urn:microsoft.com/office/officeart/2005/8/layout/matrix3"/>
    <dgm:cxn modelId="{DA8707DB-FF66-42DD-9D54-5CF0CCDF3BE8}" type="presParOf" srcId="{8F5B9580-18E8-4FEC-8EC4-A1633C9A5B53}" destId="{A1C9A64F-8D02-495C-8FEF-F649709A9A2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D10E4-03D0-4161-854C-35FD6B1A3181}">
      <dsp:nvSpPr>
        <dsp:cNvPr id="0" name=""/>
        <dsp:cNvSpPr/>
      </dsp:nvSpPr>
      <dsp:spPr>
        <a:xfrm>
          <a:off x="819983" y="2124"/>
          <a:ext cx="2868885" cy="17213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Research and development</a:t>
          </a:r>
        </a:p>
      </dsp:txBody>
      <dsp:txXfrm>
        <a:off x="819983" y="2124"/>
        <a:ext cx="2868885" cy="1721331"/>
      </dsp:txXfrm>
    </dsp:sp>
    <dsp:sp modelId="{CB762D3E-39E0-41FC-AD0D-C80014C5749A}">
      <dsp:nvSpPr>
        <dsp:cNvPr id="0" name=""/>
        <dsp:cNvSpPr/>
      </dsp:nvSpPr>
      <dsp:spPr>
        <a:xfrm>
          <a:off x="3975757" y="2124"/>
          <a:ext cx="2868885" cy="1721331"/>
        </a:xfrm>
        <a:prstGeom prst="rect">
          <a:avLst/>
        </a:prstGeom>
        <a:solidFill>
          <a:schemeClr val="accent2">
            <a:hueOff val="-176539"/>
            <a:satOff val="844"/>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Market introduction</a:t>
          </a:r>
        </a:p>
      </dsp:txBody>
      <dsp:txXfrm>
        <a:off x="3975757" y="2124"/>
        <a:ext cx="2868885" cy="1721331"/>
      </dsp:txXfrm>
    </dsp:sp>
    <dsp:sp modelId="{69F8A20A-2B88-48FC-9EA0-059BF9284D3C}">
      <dsp:nvSpPr>
        <dsp:cNvPr id="0" name=""/>
        <dsp:cNvSpPr/>
      </dsp:nvSpPr>
      <dsp:spPr>
        <a:xfrm>
          <a:off x="7131531" y="2124"/>
          <a:ext cx="2868885" cy="1721331"/>
        </a:xfrm>
        <a:prstGeom prst="rect">
          <a:avLst/>
        </a:prstGeom>
        <a:solidFill>
          <a:schemeClr val="accent2">
            <a:hueOff val="-353078"/>
            <a:satOff val="168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Growth</a:t>
          </a:r>
        </a:p>
      </dsp:txBody>
      <dsp:txXfrm>
        <a:off x="7131531" y="2124"/>
        <a:ext cx="2868885" cy="1721331"/>
      </dsp:txXfrm>
    </dsp:sp>
    <dsp:sp modelId="{EEAAF937-C4B8-4E0B-83C2-4AE235210009}">
      <dsp:nvSpPr>
        <dsp:cNvPr id="0" name=""/>
        <dsp:cNvSpPr/>
      </dsp:nvSpPr>
      <dsp:spPr>
        <a:xfrm>
          <a:off x="819983" y="2010343"/>
          <a:ext cx="2868885" cy="1721331"/>
        </a:xfrm>
        <a:prstGeom prst="rect">
          <a:avLst/>
        </a:prstGeom>
        <a:solidFill>
          <a:schemeClr val="accent2">
            <a:hueOff val="-529618"/>
            <a:satOff val="2531"/>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Maturity</a:t>
          </a:r>
        </a:p>
      </dsp:txBody>
      <dsp:txXfrm>
        <a:off x="819983" y="2010343"/>
        <a:ext cx="2868885" cy="1721331"/>
      </dsp:txXfrm>
    </dsp:sp>
    <dsp:sp modelId="{CEE78414-15C5-4F85-9B24-AB528D7FDF8A}">
      <dsp:nvSpPr>
        <dsp:cNvPr id="0" name=""/>
        <dsp:cNvSpPr/>
      </dsp:nvSpPr>
      <dsp:spPr>
        <a:xfrm>
          <a:off x="3975757" y="2010343"/>
          <a:ext cx="2868885" cy="1721331"/>
        </a:xfrm>
        <a:prstGeom prst="rect">
          <a:avLst/>
        </a:prstGeom>
        <a:solidFill>
          <a:schemeClr val="accent2">
            <a:hueOff val="-706157"/>
            <a:satOff val="3374"/>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Deterioration</a:t>
          </a:r>
        </a:p>
      </dsp:txBody>
      <dsp:txXfrm>
        <a:off x="3975757" y="2010343"/>
        <a:ext cx="2868885" cy="1721331"/>
      </dsp:txXfrm>
    </dsp:sp>
    <dsp:sp modelId="{4E9D09C6-8B79-4102-9886-5243B05E5724}">
      <dsp:nvSpPr>
        <dsp:cNvPr id="0" name=""/>
        <dsp:cNvSpPr/>
      </dsp:nvSpPr>
      <dsp:spPr>
        <a:xfrm>
          <a:off x="7131531" y="2010343"/>
          <a:ext cx="2868885" cy="1721331"/>
        </a:xfrm>
        <a:prstGeom prst="rect">
          <a:avLst/>
        </a:prstGeom>
        <a:solidFill>
          <a:schemeClr val="accent2">
            <a:hueOff val="-882696"/>
            <a:satOff val="4218"/>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Death</a:t>
          </a:r>
        </a:p>
      </dsp:txBody>
      <dsp:txXfrm>
        <a:off x="7131531" y="2010343"/>
        <a:ext cx="2868885" cy="17213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23723-4E58-4034-BE59-09142A31494E}">
      <dsp:nvSpPr>
        <dsp:cNvPr id="0" name=""/>
        <dsp:cNvSpPr/>
      </dsp:nvSpPr>
      <dsp:spPr>
        <a:xfrm>
          <a:off x="1013179" y="195"/>
          <a:ext cx="1974242" cy="118454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Stewardship</a:t>
          </a:r>
        </a:p>
      </dsp:txBody>
      <dsp:txXfrm>
        <a:off x="1013179" y="195"/>
        <a:ext cx="1974242" cy="1184545"/>
      </dsp:txXfrm>
    </dsp:sp>
    <dsp:sp modelId="{11E9716D-1436-4E71-B21E-28091BB838BA}">
      <dsp:nvSpPr>
        <dsp:cNvPr id="0" name=""/>
        <dsp:cNvSpPr/>
      </dsp:nvSpPr>
      <dsp:spPr>
        <a:xfrm>
          <a:off x="3184845" y="195"/>
          <a:ext cx="1974242" cy="1184545"/>
        </a:xfrm>
        <a:prstGeom prst="rect">
          <a:avLst/>
        </a:prstGeom>
        <a:solidFill>
          <a:schemeClr val="accent5">
            <a:hueOff val="37682"/>
            <a:satOff val="3590"/>
            <a:lumOff val="-14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Team</a:t>
          </a:r>
        </a:p>
      </dsp:txBody>
      <dsp:txXfrm>
        <a:off x="3184845" y="195"/>
        <a:ext cx="1974242" cy="1184545"/>
      </dsp:txXfrm>
    </dsp:sp>
    <dsp:sp modelId="{35D97EF1-C591-448A-AF00-EA76E8AE74E5}">
      <dsp:nvSpPr>
        <dsp:cNvPr id="0" name=""/>
        <dsp:cNvSpPr/>
      </dsp:nvSpPr>
      <dsp:spPr>
        <a:xfrm>
          <a:off x="5356512" y="195"/>
          <a:ext cx="1974242" cy="1184545"/>
        </a:xfrm>
        <a:prstGeom prst="rect">
          <a:avLst/>
        </a:prstGeom>
        <a:solidFill>
          <a:schemeClr val="accent5">
            <a:hueOff val="75365"/>
            <a:satOff val="7181"/>
            <a:lumOff val="-29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Stakeholders</a:t>
          </a:r>
        </a:p>
      </dsp:txBody>
      <dsp:txXfrm>
        <a:off x="5356512" y="195"/>
        <a:ext cx="1974242" cy="1184545"/>
      </dsp:txXfrm>
    </dsp:sp>
    <dsp:sp modelId="{0A37C689-DA2F-4E93-B486-4AEA8AD14DC8}">
      <dsp:nvSpPr>
        <dsp:cNvPr id="0" name=""/>
        <dsp:cNvSpPr/>
      </dsp:nvSpPr>
      <dsp:spPr>
        <a:xfrm>
          <a:off x="7528178" y="195"/>
          <a:ext cx="1974242" cy="1184545"/>
        </a:xfrm>
        <a:prstGeom prst="rect">
          <a:avLst/>
        </a:prstGeom>
        <a:solidFill>
          <a:schemeClr val="accent5">
            <a:hueOff val="113047"/>
            <a:satOff val="10771"/>
            <a:lumOff val="-44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Value</a:t>
          </a:r>
        </a:p>
      </dsp:txBody>
      <dsp:txXfrm>
        <a:off x="7528178" y="195"/>
        <a:ext cx="1974242" cy="1184545"/>
      </dsp:txXfrm>
    </dsp:sp>
    <dsp:sp modelId="{DBB0F3A0-311B-44E1-BD88-445C06CA0AFA}">
      <dsp:nvSpPr>
        <dsp:cNvPr id="0" name=""/>
        <dsp:cNvSpPr/>
      </dsp:nvSpPr>
      <dsp:spPr>
        <a:xfrm>
          <a:off x="1013179" y="1382165"/>
          <a:ext cx="1974242" cy="1184545"/>
        </a:xfrm>
        <a:prstGeom prst="rect">
          <a:avLst/>
        </a:prstGeom>
        <a:solidFill>
          <a:schemeClr val="accent5">
            <a:hueOff val="150730"/>
            <a:satOff val="14362"/>
            <a:lumOff val="-5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Holistic Thinking</a:t>
          </a:r>
        </a:p>
      </dsp:txBody>
      <dsp:txXfrm>
        <a:off x="1013179" y="1382165"/>
        <a:ext cx="1974242" cy="1184545"/>
      </dsp:txXfrm>
    </dsp:sp>
    <dsp:sp modelId="{EB8B442A-2E18-483E-8BE3-6A5D65F53C3A}">
      <dsp:nvSpPr>
        <dsp:cNvPr id="0" name=""/>
        <dsp:cNvSpPr/>
      </dsp:nvSpPr>
      <dsp:spPr>
        <a:xfrm>
          <a:off x="3184845" y="1382165"/>
          <a:ext cx="1974242" cy="1184545"/>
        </a:xfrm>
        <a:prstGeom prst="rect">
          <a:avLst/>
        </a:prstGeom>
        <a:solidFill>
          <a:schemeClr val="accent5">
            <a:hueOff val="188412"/>
            <a:satOff val="17952"/>
            <a:lumOff val="-7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Quality</a:t>
          </a:r>
        </a:p>
      </dsp:txBody>
      <dsp:txXfrm>
        <a:off x="3184845" y="1382165"/>
        <a:ext cx="1974242" cy="1184545"/>
      </dsp:txXfrm>
    </dsp:sp>
    <dsp:sp modelId="{FD4B094A-05A9-40C4-B467-B0D41319594A}">
      <dsp:nvSpPr>
        <dsp:cNvPr id="0" name=""/>
        <dsp:cNvSpPr/>
      </dsp:nvSpPr>
      <dsp:spPr>
        <a:xfrm>
          <a:off x="5356512" y="1382165"/>
          <a:ext cx="1974242" cy="1184545"/>
        </a:xfrm>
        <a:prstGeom prst="rect">
          <a:avLst/>
        </a:prstGeom>
        <a:solidFill>
          <a:schemeClr val="accent5">
            <a:hueOff val="226095"/>
            <a:satOff val="21543"/>
            <a:lumOff val="-89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Complexity</a:t>
          </a:r>
        </a:p>
      </dsp:txBody>
      <dsp:txXfrm>
        <a:off x="5356512" y="1382165"/>
        <a:ext cx="1974242" cy="1184545"/>
      </dsp:txXfrm>
    </dsp:sp>
    <dsp:sp modelId="{22EE2BD8-654D-40EA-AE03-6AFEB06C3CD3}">
      <dsp:nvSpPr>
        <dsp:cNvPr id="0" name=""/>
        <dsp:cNvSpPr/>
      </dsp:nvSpPr>
      <dsp:spPr>
        <a:xfrm>
          <a:off x="7528178" y="1382165"/>
          <a:ext cx="1974242" cy="1184545"/>
        </a:xfrm>
        <a:prstGeom prst="rect">
          <a:avLst/>
        </a:prstGeom>
        <a:solidFill>
          <a:schemeClr val="accent5">
            <a:hueOff val="263777"/>
            <a:satOff val="25133"/>
            <a:lumOff val="-104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Leadership</a:t>
          </a:r>
        </a:p>
      </dsp:txBody>
      <dsp:txXfrm>
        <a:off x="7528178" y="1382165"/>
        <a:ext cx="1974242" cy="1184545"/>
      </dsp:txXfrm>
    </dsp:sp>
    <dsp:sp modelId="{7407D844-9DC5-4FBA-9DF8-DB5180AC8D30}">
      <dsp:nvSpPr>
        <dsp:cNvPr id="0" name=""/>
        <dsp:cNvSpPr/>
      </dsp:nvSpPr>
      <dsp:spPr>
        <a:xfrm>
          <a:off x="1013179" y="2764134"/>
          <a:ext cx="1974242" cy="1184545"/>
        </a:xfrm>
        <a:prstGeom prst="rect">
          <a:avLst/>
        </a:prstGeom>
        <a:solidFill>
          <a:schemeClr val="accent5">
            <a:hueOff val="301460"/>
            <a:satOff val="28724"/>
            <a:lumOff val="-119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Tailoring</a:t>
          </a:r>
        </a:p>
      </dsp:txBody>
      <dsp:txXfrm>
        <a:off x="1013179" y="2764134"/>
        <a:ext cx="1974242" cy="1184545"/>
      </dsp:txXfrm>
    </dsp:sp>
    <dsp:sp modelId="{428F5A2F-40F9-4580-8EB8-41D2E789D9A7}">
      <dsp:nvSpPr>
        <dsp:cNvPr id="0" name=""/>
        <dsp:cNvSpPr/>
      </dsp:nvSpPr>
      <dsp:spPr>
        <a:xfrm>
          <a:off x="3184845" y="2764134"/>
          <a:ext cx="1974242" cy="1184545"/>
        </a:xfrm>
        <a:prstGeom prst="rect">
          <a:avLst/>
        </a:prstGeom>
        <a:solidFill>
          <a:schemeClr val="accent5">
            <a:hueOff val="339142"/>
            <a:satOff val="32314"/>
            <a:lumOff val="-134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Opportunities and Threats</a:t>
          </a:r>
        </a:p>
      </dsp:txBody>
      <dsp:txXfrm>
        <a:off x="3184845" y="2764134"/>
        <a:ext cx="1974242" cy="1184545"/>
      </dsp:txXfrm>
    </dsp:sp>
    <dsp:sp modelId="{98F006AA-214F-4465-9EF0-039D1DEC9EF6}">
      <dsp:nvSpPr>
        <dsp:cNvPr id="0" name=""/>
        <dsp:cNvSpPr/>
      </dsp:nvSpPr>
      <dsp:spPr>
        <a:xfrm>
          <a:off x="5356512" y="2764134"/>
          <a:ext cx="1974242" cy="1184545"/>
        </a:xfrm>
        <a:prstGeom prst="rect">
          <a:avLst/>
        </a:prstGeom>
        <a:solidFill>
          <a:schemeClr val="accent5">
            <a:hueOff val="376824"/>
            <a:satOff val="35905"/>
            <a:lumOff val="-149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Adaptability and Resilience</a:t>
          </a:r>
        </a:p>
      </dsp:txBody>
      <dsp:txXfrm>
        <a:off x="5356512" y="2764134"/>
        <a:ext cx="1974242" cy="1184545"/>
      </dsp:txXfrm>
    </dsp:sp>
    <dsp:sp modelId="{18F27601-B48D-48F8-9018-45D79E87E6AB}">
      <dsp:nvSpPr>
        <dsp:cNvPr id="0" name=""/>
        <dsp:cNvSpPr/>
      </dsp:nvSpPr>
      <dsp:spPr>
        <a:xfrm>
          <a:off x="7528178" y="2764134"/>
          <a:ext cx="1974242" cy="1184545"/>
        </a:xfrm>
        <a:prstGeom prst="rect">
          <a:avLst/>
        </a:prstGeom>
        <a:solidFill>
          <a:schemeClr val="accent5">
            <a:hueOff val="414507"/>
            <a:satOff val="39495"/>
            <a:lumOff val="-1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Change Management</a:t>
          </a:r>
        </a:p>
      </dsp:txBody>
      <dsp:txXfrm>
        <a:off x="7528178" y="2764134"/>
        <a:ext cx="1974242" cy="11845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45140-2F6C-4DAC-88A0-80143CBF2520}">
      <dsp:nvSpPr>
        <dsp:cNvPr id="0" name=""/>
        <dsp:cNvSpPr/>
      </dsp:nvSpPr>
      <dsp:spPr>
        <a:xfrm>
          <a:off x="1095941" y="1886"/>
          <a:ext cx="899630" cy="89963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7CFD57-F49D-49B5-819E-1BB7F8613F65}">
      <dsp:nvSpPr>
        <dsp:cNvPr id="0" name=""/>
        <dsp:cNvSpPr/>
      </dsp:nvSpPr>
      <dsp:spPr>
        <a:xfrm>
          <a:off x="1287666" y="193611"/>
          <a:ext cx="516181" cy="5161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C0419A-B1CD-4C3D-B175-25E3B91FDB88}">
      <dsp:nvSpPr>
        <dsp:cNvPr id="0" name=""/>
        <dsp:cNvSpPr/>
      </dsp:nvSpPr>
      <dsp:spPr>
        <a:xfrm>
          <a:off x="808354" y="1181730"/>
          <a:ext cx="1474804" cy="60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Team</a:t>
          </a:r>
        </a:p>
      </dsp:txBody>
      <dsp:txXfrm>
        <a:off x="808354" y="1181730"/>
        <a:ext cx="1474804" cy="608356"/>
      </dsp:txXfrm>
    </dsp:sp>
    <dsp:sp modelId="{3665AA8B-179B-4B06-8FBF-5B464FFA44BD}">
      <dsp:nvSpPr>
        <dsp:cNvPr id="0" name=""/>
        <dsp:cNvSpPr/>
      </dsp:nvSpPr>
      <dsp:spPr>
        <a:xfrm>
          <a:off x="2828837" y="1886"/>
          <a:ext cx="899630" cy="89963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63F0AB-685C-49AB-AF4E-1D04BF8E734E}">
      <dsp:nvSpPr>
        <dsp:cNvPr id="0" name=""/>
        <dsp:cNvSpPr/>
      </dsp:nvSpPr>
      <dsp:spPr>
        <a:xfrm>
          <a:off x="3020561" y="193611"/>
          <a:ext cx="516181" cy="5161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AD4B75-9F18-4250-A777-4A89E0C2B507}">
      <dsp:nvSpPr>
        <dsp:cNvPr id="0" name=""/>
        <dsp:cNvSpPr/>
      </dsp:nvSpPr>
      <dsp:spPr>
        <a:xfrm>
          <a:off x="2541250" y="1181730"/>
          <a:ext cx="1474804" cy="60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Stakeholders</a:t>
          </a:r>
        </a:p>
      </dsp:txBody>
      <dsp:txXfrm>
        <a:off x="2541250" y="1181730"/>
        <a:ext cx="1474804" cy="608356"/>
      </dsp:txXfrm>
    </dsp:sp>
    <dsp:sp modelId="{7E9F057C-AFD6-42B3-9B50-6C0E0E6F12F7}">
      <dsp:nvSpPr>
        <dsp:cNvPr id="0" name=""/>
        <dsp:cNvSpPr/>
      </dsp:nvSpPr>
      <dsp:spPr>
        <a:xfrm>
          <a:off x="4561732" y="1886"/>
          <a:ext cx="899630" cy="89963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518FC-FEE2-45FF-AC59-09B5A45E1B61}">
      <dsp:nvSpPr>
        <dsp:cNvPr id="0" name=""/>
        <dsp:cNvSpPr/>
      </dsp:nvSpPr>
      <dsp:spPr>
        <a:xfrm>
          <a:off x="4753457" y="193611"/>
          <a:ext cx="516181" cy="5161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C78DFD-A11B-4904-89A5-6E18B910A669}">
      <dsp:nvSpPr>
        <dsp:cNvPr id="0" name=""/>
        <dsp:cNvSpPr/>
      </dsp:nvSpPr>
      <dsp:spPr>
        <a:xfrm>
          <a:off x="4274145" y="1181730"/>
          <a:ext cx="1474804" cy="60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Life Cycle</a:t>
          </a:r>
        </a:p>
      </dsp:txBody>
      <dsp:txXfrm>
        <a:off x="4274145" y="1181730"/>
        <a:ext cx="1474804" cy="608356"/>
      </dsp:txXfrm>
    </dsp:sp>
    <dsp:sp modelId="{10904E3C-56A0-4FA3-8E7E-AA272B4A6215}">
      <dsp:nvSpPr>
        <dsp:cNvPr id="0" name=""/>
        <dsp:cNvSpPr/>
      </dsp:nvSpPr>
      <dsp:spPr>
        <a:xfrm>
          <a:off x="6294628" y="1886"/>
          <a:ext cx="899630" cy="89963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0F9986-C8F2-41DA-A1FB-47FC7CEF58EB}">
      <dsp:nvSpPr>
        <dsp:cNvPr id="0" name=""/>
        <dsp:cNvSpPr/>
      </dsp:nvSpPr>
      <dsp:spPr>
        <a:xfrm>
          <a:off x="6486352" y="193611"/>
          <a:ext cx="516181" cy="5161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D7A920-3FB5-41E7-AFE5-28DC458AB846}">
      <dsp:nvSpPr>
        <dsp:cNvPr id="0" name=""/>
        <dsp:cNvSpPr/>
      </dsp:nvSpPr>
      <dsp:spPr>
        <a:xfrm>
          <a:off x="6007041" y="1181730"/>
          <a:ext cx="1474804" cy="60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Planning</a:t>
          </a:r>
        </a:p>
      </dsp:txBody>
      <dsp:txXfrm>
        <a:off x="6007041" y="1181730"/>
        <a:ext cx="1474804" cy="608356"/>
      </dsp:txXfrm>
    </dsp:sp>
    <dsp:sp modelId="{2DABB745-E116-4792-B6D3-E81CB293BEF9}">
      <dsp:nvSpPr>
        <dsp:cNvPr id="0" name=""/>
        <dsp:cNvSpPr/>
      </dsp:nvSpPr>
      <dsp:spPr>
        <a:xfrm>
          <a:off x="1095941" y="2158788"/>
          <a:ext cx="899630" cy="89963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D96354-CA55-4DFA-B8BA-51437B6EDD31}">
      <dsp:nvSpPr>
        <dsp:cNvPr id="0" name=""/>
        <dsp:cNvSpPr/>
      </dsp:nvSpPr>
      <dsp:spPr>
        <a:xfrm>
          <a:off x="1287666" y="2350513"/>
          <a:ext cx="516181" cy="51618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62687B-CB28-437D-891D-075A802789F2}">
      <dsp:nvSpPr>
        <dsp:cNvPr id="0" name=""/>
        <dsp:cNvSpPr/>
      </dsp:nvSpPr>
      <dsp:spPr>
        <a:xfrm>
          <a:off x="808354" y="3338632"/>
          <a:ext cx="1474804" cy="60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Navigating Uncertainty and Ambiguity</a:t>
          </a:r>
        </a:p>
      </dsp:txBody>
      <dsp:txXfrm>
        <a:off x="808354" y="3338632"/>
        <a:ext cx="1474804" cy="608356"/>
      </dsp:txXfrm>
    </dsp:sp>
    <dsp:sp modelId="{C4C5C1BE-33BE-464C-977C-325649CB7A58}">
      <dsp:nvSpPr>
        <dsp:cNvPr id="0" name=""/>
        <dsp:cNvSpPr/>
      </dsp:nvSpPr>
      <dsp:spPr>
        <a:xfrm>
          <a:off x="2828837" y="2158788"/>
          <a:ext cx="899630" cy="89963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259CAB-ABE9-4B82-ABBD-872888103683}">
      <dsp:nvSpPr>
        <dsp:cNvPr id="0" name=""/>
        <dsp:cNvSpPr/>
      </dsp:nvSpPr>
      <dsp:spPr>
        <a:xfrm>
          <a:off x="3020561" y="2350513"/>
          <a:ext cx="516181" cy="51618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751995-3565-4EE3-B05A-CE33F04B3A88}">
      <dsp:nvSpPr>
        <dsp:cNvPr id="0" name=""/>
        <dsp:cNvSpPr/>
      </dsp:nvSpPr>
      <dsp:spPr>
        <a:xfrm>
          <a:off x="2541250" y="3338632"/>
          <a:ext cx="1474804" cy="60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Delivery</a:t>
          </a:r>
        </a:p>
      </dsp:txBody>
      <dsp:txXfrm>
        <a:off x="2541250" y="3338632"/>
        <a:ext cx="1474804" cy="608356"/>
      </dsp:txXfrm>
    </dsp:sp>
    <dsp:sp modelId="{EFFF5DAF-384F-4F76-887D-9E2750C432C1}">
      <dsp:nvSpPr>
        <dsp:cNvPr id="0" name=""/>
        <dsp:cNvSpPr/>
      </dsp:nvSpPr>
      <dsp:spPr>
        <a:xfrm>
          <a:off x="4561732" y="2158788"/>
          <a:ext cx="899630" cy="89963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34E76-92CD-4CC9-8158-67D89E15153B}">
      <dsp:nvSpPr>
        <dsp:cNvPr id="0" name=""/>
        <dsp:cNvSpPr/>
      </dsp:nvSpPr>
      <dsp:spPr>
        <a:xfrm>
          <a:off x="4753457" y="2350513"/>
          <a:ext cx="516181" cy="51618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7C36AF-7B9D-4FCD-B770-E4E7D9BCFE39}">
      <dsp:nvSpPr>
        <dsp:cNvPr id="0" name=""/>
        <dsp:cNvSpPr/>
      </dsp:nvSpPr>
      <dsp:spPr>
        <a:xfrm>
          <a:off x="4274145" y="3338632"/>
          <a:ext cx="1474804" cy="60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Performance</a:t>
          </a:r>
        </a:p>
      </dsp:txBody>
      <dsp:txXfrm>
        <a:off x="4274145" y="3338632"/>
        <a:ext cx="1474804" cy="608356"/>
      </dsp:txXfrm>
    </dsp:sp>
    <dsp:sp modelId="{9EA0AA26-E885-47F7-A42E-E9D9AC6429F7}">
      <dsp:nvSpPr>
        <dsp:cNvPr id="0" name=""/>
        <dsp:cNvSpPr/>
      </dsp:nvSpPr>
      <dsp:spPr>
        <a:xfrm>
          <a:off x="6294628" y="2158788"/>
          <a:ext cx="899630" cy="89963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731E4-B2FE-47C8-A7BB-506646148C9C}">
      <dsp:nvSpPr>
        <dsp:cNvPr id="0" name=""/>
        <dsp:cNvSpPr/>
      </dsp:nvSpPr>
      <dsp:spPr>
        <a:xfrm>
          <a:off x="6486352" y="2350513"/>
          <a:ext cx="516181" cy="51618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F2F38F-D4A7-4847-A7DD-8B11B284655F}">
      <dsp:nvSpPr>
        <dsp:cNvPr id="0" name=""/>
        <dsp:cNvSpPr/>
      </dsp:nvSpPr>
      <dsp:spPr>
        <a:xfrm>
          <a:off x="6007041" y="3338632"/>
          <a:ext cx="1474804" cy="60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Project Work</a:t>
          </a:r>
        </a:p>
      </dsp:txBody>
      <dsp:txXfrm>
        <a:off x="6007041" y="3338632"/>
        <a:ext cx="1474804" cy="608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4A074-C85E-4D9A-9EAC-90B9931BDE9B}">
      <dsp:nvSpPr>
        <dsp:cNvPr id="0" name=""/>
        <dsp:cNvSpPr/>
      </dsp:nvSpPr>
      <dsp:spPr>
        <a:xfrm>
          <a:off x="2838666" y="0"/>
          <a:ext cx="4838268" cy="4838268"/>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A1AB06-5577-477F-A719-8297B30C152C}">
      <dsp:nvSpPr>
        <dsp:cNvPr id="0" name=""/>
        <dsp:cNvSpPr/>
      </dsp:nvSpPr>
      <dsp:spPr>
        <a:xfrm>
          <a:off x="3298301" y="459635"/>
          <a:ext cx="1886924" cy="18869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To improve efficiency</a:t>
          </a:r>
        </a:p>
      </dsp:txBody>
      <dsp:txXfrm>
        <a:off x="3390413" y="551747"/>
        <a:ext cx="1702700" cy="1702700"/>
      </dsp:txXfrm>
    </dsp:sp>
    <dsp:sp modelId="{ED4AE0E4-949B-41B2-B497-C335DA918833}">
      <dsp:nvSpPr>
        <dsp:cNvPr id="0" name=""/>
        <dsp:cNvSpPr/>
      </dsp:nvSpPr>
      <dsp:spPr>
        <a:xfrm>
          <a:off x="5330374" y="459635"/>
          <a:ext cx="1886924" cy="18869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To improve effectiveness</a:t>
          </a:r>
        </a:p>
      </dsp:txBody>
      <dsp:txXfrm>
        <a:off x="5422486" y="551747"/>
        <a:ext cx="1702700" cy="1702700"/>
      </dsp:txXfrm>
    </dsp:sp>
    <dsp:sp modelId="{200F6BFA-729E-4465-AF75-A0DE82AC2F76}">
      <dsp:nvSpPr>
        <dsp:cNvPr id="0" name=""/>
        <dsp:cNvSpPr/>
      </dsp:nvSpPr>
      <dsp:spPr>
        <a:xfrm>
          <a:off x="3298301" y="2491708"/>
          <a:ext cx="1886924" cy="18869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To achieve standardization</a:t>
          </a:r>
        </a:p>
      </dsp:txBody>
      <dsp:txXfrm>
        <a:off x="3390413" y="2583820"/>
        <a:ext cx="1702700" cy="1702700"/>
      </dsp:txXfrm>
    </dsp:sp>
    <dsp:sp modelId="{A1C9A64F-8D02-495C-8FEF-F649709A9A28}">
      <dsp:nvSpPr>
        <dsp:cNvPr id="0" name=""/>
        <dsp:cNvSpPr/>
      </dsp:nvSpPr>
      <dsp:spPr>
        <a:xfrm>
          <a:off x="5330374" y="2491708"/>
          <a:ext cx="1886924" cy="18869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For consistency</a:t>
          </a:r>
        </a:p>
      </dsp:txBody>
      <dsp:txXfrm>
        <a:off x="5422486" y="2583820"/>
        <a:ext cx="1702700" cy="17027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7896DAD-E1E4-4492-B2B8-84019BCD3D82}"/>
              </a:ext>
            </a:extLst>
          </p:cNvPr>
          <p:cNvSpPr>
            <a:spLocks noGrp="1"/>
          </p:cNvSpPr>
          <p:nvPr>
            <p:ph type="ctrTitle"/>
          </p:nvPr>
        </p:nvSpPr>
        <p:spPr>
          <a:xfrm>
            <a:off x="1524000" y="1122363"/>
            <a:ext cx="9144000" cy="2387600"/>
          </a:xfrm>
        </p:spPr>
        <p:txBody>
          <a:bodyPr anchor="b"/>
          <a:lstStyle>
            <a:lvl1pPr algn="ctr">
              <a:defRPr sz="6000">
                <a:solidFill>
                  <a:srgbClr val="005F69"/>
                </a:solidFill>
              </a:defRPr>
            </a:lvl1pPr>
          </a:lstStyle>
          <a:p>
            <a:r>
              <a:rPr lang="vi-VN" dirty="0"/>
              <a:t>Bấm để sửa kiểu tiêu đề Bản cái</a:t>
            </a:r>
            <a:endParaRPr lang="en-US" dirty="0"/>
          </a:p>
        </p:txBody>
      </p:sp>
      <p:sp>
        <p:nvSpPr>
          <p:cNvPr id="3" name="Tiêu đề phụ 2">
            <a:extLst>
              <a:ext uri="{FF2B5EF4-FFF2-40B4-BE49-F238E27FC236}">
                <a16:creationId xmlns:a16="http://schemas.microsoft.com/office/drawing/2014/main" id="{BEF8C141-6B78-4E3B-801F-07A0211B5DC8}"/>
              </a:ext>
            </a:extLst>
          </p:cNvPr>
          <p:cNvSpPr>
            <a:spLocks noGrp="1"/>
          </p:cNvSpPr>
          <p:nvPr>
            <p:ph type="subTitle" idx="1"/>
          </p:nvPr>
        </p:nvSpPr>
        <p:spPr>
          <a:xfrm>
            <a:off x="1524000" y="3602038"/>
            <a:ext cx="9144000" cy="1655762"/>
          </a:xfrm>
        </p:spPr>
        <p:txBody>
          <a:bodyPr/>
          <a:lstStyle>
            <a:lvl1pPr marL="0" indent="0" algn="ctr">
              <a:buNone/>
              <a:defRPr sz="2400">
                <a:latin typeface="Myriad Pro Light SemiExt" panose="020B0405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2FC6C795-181C-4F7C-91CB-5D4461D7DE83}"/>
              </a:ext>
            </a:extLst>
          </p:cNvPr>
          <p:cNvSpPr>
            <a:spLocks noGrp="1"/>
          </p:cNvSpPr>
          <p:nvPr>
            <p:ph type="dt" sz="half" idx="10"/>
          </p:nvPr>
        </p:nvSpPr>
        <p:spPr/>
        <p:txBody>
          <a:bodyPr/>
          <a:lstStyle/>
          <a:p>
            <a:fld id="{CB6DA2E3-B6BC-442C-AEC2-7965B216030C}" type="datetime1">
              <a:rPr lang="en-US" smtClean="0"/>
              <a:t>1/1/2024</a:t>
            </a:fld>
            <a:endParaRPr lang="en-US"/>
          </a:p>
        </p:txBody>
      </p:sp>
      <p:sp>
        <p:nvSpPr>
          <p:cNvPr id="5" name="Chỗ dành sẵn cho Chân trang 4">
            <a:extLst>
              <a:ext uri="{FF2B5EF4-FFF2-40B4-BE49-F238E27FC236}">
                <a16:creationId xmlns:a16="http://schemas.microsoft.com/office/drawing/2014/main" id="{DE8E4093-6453-4375-8CD0-63A18ECFFF40}"/>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D7DAFFF-DA02-433C-8264-2ED368F735FE}"/>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7" name="Rectangle 3">
            <a:extLst>
              <a:ext uri="{FF2B5EF4-FFF2-40B4-BE49-F238E27FC236}">
                <a16:creationId xmlns:a16="http://schemas.microsoft.com/office/drawing/2014/main" id="{FF3F59A3-6A0F-4148-9879-ACDA4ADE1326}"/>
              </a:ext>
            </a:extLst>
          </p:cNvPr>
          <p:cNvSpPr/>
          <p:nvPr userDrawn="1"/>
        </p:nvSpPr>
        <p:spPr>
          <a:xfrm>
            <a:off x="7508614"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4">
            <a:extLst>
              <a:ext uri="{FF2B5EF4-FFF2-40B4-BE49-F238E27FC236}">
                <a16:creationId xmlns:a16="http://schemas.microsoft.com/office/drawing/2014/main" id="{0755D6BF-F8F9-4713-8186-80277D661243}"/>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5">
            <a:extLst>
              <a:ext uri="{FF2B5EF4-FFF2-40B4-BE49-F238E27FC236}">
                <a16:creationId xmlns:a16="http://schemas.microsoft.com/office/drawing/2014/main" id="{F8357734-F3B9-43F0-BAA3-896FDF074E56}"/>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0" name="Picture 6">
            <a:extLst>
              <a:ext uri="{FF2B5EF4-FFF2-40B4-BE49-F238E27FC236}">
                <a16:creationId xmlns:a16="http://schemas.microsoft.com/office/drawing/2014/main" id="{8545DCEE-8C94-4FD9-8D8C-A363D4E60592}"/>
              </a:ext>
            </a:extLst>
          </p:cNvPr>
          <p:cNvPicPr>
            <a:picLocks noChangeAspect="1"/>
          </p:cNvPicPr>
          <p:nvPr userDrawn="1"/>
        </p:nvPicPr>
        <p:blipFill>
          <a:blip r:embed="rId2"/>
          <a:stretch>
            <a:fillRect/>
          </a:stretch>
        </p:blipFill>
        <p:spPr>
          <a:xfrm>
            <a:off x="386661" y="309369"/>
            <a:ext cx="1137339" cy="659830"/>
          </a:xfrm>
          <a:prstGeom prst="rect">
            <a:avLst/>
          </a:prstGeom>
        </p:spPr>
      </p:pic>
      <p:sp>
        <p:nvSpPr>
          <p:cNvPr id="12" name="Chỗ dành sẵn cho Hình ảnh 11">
            <a:extLst>
              <a:ext uri="{FF2B5EF4-FFF2-40B4-BE49-F238E27FC236}">
                <a16:creationId xmlns:a16="http://schemas.microsoft.com/office/drawing/2014/main" id="{924DD515-212F-4BBF-BEC4-49ADA0E8FBAA}"/>
              </a:ext>
            </a:extLst>
          </p:cNvPr>
          <p:cNvSpPr>
            <a:spLocks noGrp="1"/>
          </p:cNvSpPr>
          <p:nvPr>
            <p:ph type="pic" sz="quarter" idx="13"/>
          </p:nvPr>
        </p:nvSpPr>
        <p:spPr>
          <a:xfrm>
            <a:off x="7500938" y="0"/>
            <a:ext cx="4713287" cy="6878638"/>
          </a:xfrm>
        </p:spPr>
        <p:txBody>
          <a:bodyPr/>
          <a:lstStyle/>
          <a:p>
            <a:endParaRPr lang="en-US"/>
          </a:p>
        </p:txBody>
      </p:sp>
    </p:spTree>
    <p:extLst>
      <p:ext uri="{BB962C8B-B14F-4D97-AF65-F5344CB8AC3E}">
        <p14:creationId xmlns:p14="http://schemas.microsoft.com/office/powerpoint/2010/main" val="804297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0CD72955-9D4A-4ED8-98DA-750EB80E009A}"/>
              </a:ext>
            </a:extLst>
          </p:cNvPr>
          <p:cNvSpPr>
            <a:spLocks noGrp="1"/>
          </p:cNvSpPr>
          <p:nvPr>
            <p:ph type="dt" sz="half" idx="10"/>
          </p:nvPr>
        </p:nvSpPr>
        <p:spPr/>
        <p:txBody>
          <a:bodyPr/>
          <a:lstStyle/>
          <a:p>
            <a:fld id="{74BAF65A-1878-450F-AF16-9565A8380DBF}" type="datetime1">
              <a:rPr lang="en-US" smtClean="0"/>
              <a:t>1/1/2024</a:t>
            </a:fld>
            <a:endParaRPr lang="en-US"/>
          </a:p>
        </p:txBody>
      </p:sp>
      <p:sp>
        <p:nvSpPr>
          <p:cNvPr id="3" name="Chỗ dành sẵn cho Chân trang 2">
            <a:extLst>
              <a:ext uri="{FF2B5EF4-FFF2-40B4-BE49-F238E27FC236}">
                <a16:creationId xmlns:a16="http://schemas.microsoft.com/office/drawing/2014/main" id="{B3213016-67A8-421D-80B0-B944F1DE817F}"/>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C298C642-E5B9-4153-A16F-7869B801942F}"/>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5" name="Rectangle 4">
            <a:extLst>
              <a:ext uri="{FF2B5EF4-FFF2-40B4-BE49-F238E27FC236}">
                <a16:creationId xmlns:a16="http://schemas.microsoft.com/office/drawing/2014/main" id="{FA1E6BC8-7AA7-4675-89D1-001556DB14BB}"/>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0537894D-A74F-4FC4-8A1C-B8B4B85DBF6C}"/>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15">
            <a:extLst>
              <a:ext uri="{FF2B5EF4-FFF2-40B4-BE49-F238E27FC236}">
                <a16:creationId xmlns:a16="http://schemas.microsoft.com/office/drawing/2014/main" id="{E4A9F465-A20C-4BE9-8F81-64729FB199E6}"/>
              </a:ext>
            </a:extLst>
          </p:cNvPr>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êu đề 1">
            <a:extLst>
              <a:ext uri="{FF2B5EF4-FFF2-40B4-BE49-F238E27FC236}">
                <a16:creationId xmlns:a16="http://schemas.microsoft.com/office/drawing/2014/main" id="{BFB302E5-C58E-4D54-92E2-07FEAB19839E}"/>
              </a:ext>
            </a:extLst>
          </p:cNvPr>
          <p:cNvSpPr>
            <a:spLocks noGrp="1"/>
          </p:cNvSpPr>
          <p:nvPr>
            <p:ph type="title"/>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a:extLst>
              <a:ext uri="{FF2B5EF4-FFF2-40B4-BE49-F238E27FC236}">
                <a16:creationId xmlns:a16="http://schemas.microsoft.com/office/drawing/2014/main" id="{B01912E1-5834-4C13-A701-0571D84BC463}"/>
              </a:ext>
            </a:extLst>
          </p:cNvPr>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a:extLst>
              <a:ext uri="{FF2B5EF4-FFF2-40B4-BE49-F238E27FC236}">
                <a16:creationId xmlns:a16="http://schemas.microsoft.com/office/drawing/2014/main" id="{2D948F72-122A-475B-AD6A-04E3100461A3}"/>
              </a:ext>
            </a:extLst>
          </p:cNvPr>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a:extLst>
              <a:ext uri="{FF2B5EF4-FFF2-40B4-BE49-F238E27FC236}">
                <a16:creationId xmlns:a16="http://schemas.microsoft.com/office/drawing/2014/main" id="{4C3DB18E-606E-46CA-8CAF-5439C2B4DFE2}"/>
              </a:ext>
            </a:extLst>
          </p:cNvPr>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a:extLst>
              <a:ext uri="{FF2B5EF4-FFF2-40B4-BE49-F238E27FC236}">
                <a16:creationId xmlns:a16="http://schemas.microsoft.com/office/drawing/2014/main" id="{865C3661-0477-4821-8B40-C21B4447B72F}"/>
              </a:ext>
            </a:extLst>
          </p:cNvPr>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extLst>
      <p:ext uri="{BB962C8B-B14F-4D97-AF65-F5344CB8AC3E}">
        <p14:creationId xmlns:p14="http://schemas.microsoft.com/office/powerpoint/2010/main" val="281506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0CD72955-9D4A-4ED8-98DA-750EB80E009A}"/>
              </a:ext>
            </a:extLst>
          </p:cNvPr>
          <p:cNvSpPr>
            <a:spLocks noGrp="1"/>
          </p:cNvSpPr>
          <p:nvPr>
            <p:ph type="dt" sz="half" idx="10"/>
          </p:nvPr>
        </p:nvSpPr>
        <p:spPr/>
        <p:txBody>
          <a:bodyPr/>
          <a:lstStyle/>
          <a:p>
            <a:fld id="{0F4BAEF2-DE76-408A-95D3-6F9678485B4F}" type="datetime1">
              <a:rPr lang="en-US" smtClean="0"/>
              <a:t>1/1/2024</a:t>
            </a:fld>
            <a:endParaRPr lang="en-US"/>
          </a:p>
        </p:txBody>
      </p:sp>
      <p:sp>
        <p:nvSpPr>
          <p:cNvPr id="3" name="Chỗ dành sẵn cho Chân trang 2">
            <a:extLst>
              <a:ext uri="{FF2B5EF4-FFF2-40B4-BE49-F238E27FC236}">
                <a16:creationId xmlns:a16="http://schemas.microsoft.com/office/drawing/2014/main" id="{B3213016-67A8-421D-80B0-B944F1DE817F}"/>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C298C642-E5B9-4153-A16F-7869B801942F}"/>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8" name="Rectangle 15">
            <a:extLst>
              <a:ext uri="{FF2B5EF4-FFF2-40B4-BE49-F238E27FC236}">
                <a16:creationId xmlns:a16="http://schemas.microsoft.com/office/drawing/2014/main" id="{E4A9F465-A20C-4BE9-8F81-64729FB199E6}"/>
              </a:ext>
            </a:extLst>
          </p:cNvPr>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êu đề 1">
            <a:extLst>
              <a:ext uri="{FF2B5EF4-FFF2-40B4-BE49-F238E27FC236}">
                <a16:creationId xmlns:a16="http://schemas.microsoft.com/office/drawing/2014/main" id="{BFB302E5-C58E-4D54-92E2-07FEAB19839E}"/>
              </a:ext>
            </a:extLst>
          </p:cNvPr>
          <p:cNvSpPr>
            <a:spLocks noGrp="1"/>
          </p:cNvSpPr>
          <p:nvPr>
            <p:ph type="title"/>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a:extLst>
              <a:ext uri="{FF2B5EF4-FFF2-40B4-BE49-F238E27FC236}">
                <a16:creationId xmlns:a16="http://schemas.microsoft.com/office/drawing/2014/main" id="{B01912E1-5834-4C13-A701-0571D84BC463}"/>
              </a:ext>
            </a:extLst>
          </p:cNvPr>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a:extLst>
              <a:ext uri="{FF2B5EF4-FFF2-40B4-BE49-F238E27FC236}">
                <a16:creationId xmlns:a16="http://schemas.microsoft.com/office/drawing/2014/main" id="{2D948F72-122A-475B-AD6A-04E3100461A3}"/>
              </a:ext>
            </a:extLst>
          </p:cNvPr>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a:extLst>
              <a:ext uri="{FF2B5EF4-FFF2-40B4-BE49-F238E27FC236}">
                <a16:creationId xmlns:a16="http://schemas.microsoft.com/office/drawing/2014/main" id="{4C3DB18E-606E-46CA-8CAF-5439C2B4DFE2}"/>
              </a:ext>
            </a:extLst>
          </p:cNvPr>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a:extLst>
              <a:ext uri="{FF2B5EF4-FFF2-40B4-BE49-F238E27FC236}">
                <a16:creationId xmlns:a16="http://schemas.microsoft.com/office/drawing/2014/main" id="{865C3661-0477-4821-8B40-C21B4447B72F}"/>
              </a:ext>
            </a:extLst>
          </p:cNvPr>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extLst>
      <p:ext uri="{BB962C8B-B14F-4D97-AF65-F5344CB8AC3E}">
        <p14:creationId xmlns:p14="http://schemas.microsoft.com/office/powerpoint/2010/main" val="1759825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FC6501-2D1F-45B1-BF4F-26D78FB6FA0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D53774D5-8F1B-4EB9-9208-E8042BD0AF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74A4EC14-22A2-4D89-9EC1-470CECBAA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98F15E8-80FB-460F-8375-E42D9A75139B}"/>
              </a:ext>
            </a:extLst>
          </p:cNvPr>
          <p:cNvSpPr>
            <a:spLocks noGrp="1"/>
          </p:cNvSpPr>
          <p:nvPr>
            <p:ph type="dt" sz="half" idx="10"/>
          </p:nvPr>
        </p:nvSpPr>
        <p:spPr/>
        <p:txBody>
          <a:bodyPr/>
          <a:lstStyle/>
          <a:p>
            <a:fld id="{862DE1F2-01DD-4D88-B9F6-3F97B8CE9DE0}" type="datetime1">
              <a:rPr lang="en-US" smtClean="0"/>
              <a:t>1/1/2024</a:t>
            </a:fld>
            <a:endParaRPr lang="en-US"/>
          </a:p>
        </p:txBody>
      </p:sp>
      <p:sp>
        <p:nvSpPr>
          <p:cNvPr id="6" name="Chỗ dành sẵn cho Chân trang 5">
            <a:extLst>
              <a:ext uri="{FF2B5EF4-FFF2-40B4-BE49-F238E27FC236}">
                <a16:creationId xmlns:a16="http://schemas.microsoft.com/office/drawing/2014/main" id="{1392D699-F2E9-4AFE-914B-8230C05D535F}"/>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6AF1C04B-5C45-4545-BA4B-14A8DE0FD08C}"/>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2071333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1_Nội dung với Chú thích">
    <p:bg>
      <p:bgPr>
        <a:solidFill>
          <a:srgbClr val="005F69"/>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FC6501-2D1F-45B1-BF4F-26D78FB6FA0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D53774D5-8F1B-4EB9-9208-E8042BD0AF0A}"/>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74A4EC14-22A2-4D89-9EC1-470CECBAAE54}"/>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98F15E8-80FB-460F-8375-E42D9A75139B}"/>
              </a:ext>
            </a:extLst>
          </p:cNvPr>
          <p:cNvSpPr>
            <a:spLocks noGrp="1"/>
          </p:cNvSpPr>
          <p:nvPr>
            <p:ph type="dt" sz="half" idx="10"/>
          </p:nvPr>
        </p:nvSpPr>
        <p:spPr/>
        <p:txBody>
          <a:bodyPr/>
          <a:lstStyle>
            <a:lvl1pPr>
              <a:defRPr>
                <a:solidFill>
                  <a:schemeClr val="bg1"/>
                </a:solidFill>
              </a:defRPr>
            </a:lvl1pPr>
          </a:lstStyle>
          <a:p>
            <a:fld id="{72BF3506-C9FD-42ED-B3CA-7EB10032863F}" type="datetime1">
              <a:rPr lang="en-US" smtClean="0"/>
              <a:t>1/1/2024</a:t>
            </a:fld>
            <a:endParaRPr lang="en-US"/>
          </a:p>
        </p:txBody>
      </p:sp>
      <p:sp>
        <p:nvSpPr>
          <p:cNvPr id="6" name="Chỗ dành sẵn cho Chân trang 5">
            <a:extLst>
              <a:ext uri="{FF2B5EF4-FFF2-40B4-BE49-F238E27FC236}">
                <a16:creationId xmlns:a16="http://schemas.microsoft.com/office/drawing/2014/main" id="{1392D699-F2E9-4AFE-914B-8230C05D535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a:extLst>
              <a:ext uri="{FF2B5EF4-FFF2-40B4-BE49-F238E27FC236}">
                <a16:creationId xmlns:a16="http://schemas.microsoft.com/office/drawing/2014/main" id="{6AF1C04B-5C45-4545-BA4B-14A8DE0FD08C}"/>
              </a:ext>
            </a:extLst>
          </p:cNvPr>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pPr/>
              <a:t>‹#›</a:t>
            </a:fld>
            <a:endParaRPr lang="en-US"/>
          </a:p>
        </p:txBody>
      </p:sp>
    </p:spTree>
    <p:extLst>
      <p:ext uri="{BB962C8B-B14F-4D97-AF65-F5344CB8AC3E}">
        <p14:creationId xmlns:p14="http://schemas.microsoft.com/office/powerpoint/2010/main" val="296786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Ảnh với Chú thích">
    <p:bg>
      <p:bgPr>
        <a:solidFill>
          <a:srgbClr val="1E2D5A"/>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FD77E2-698E-4F52-BD9C-6494314610ED}"/>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4AC24CA6-D5B9-4269-999A-7F9C0AB2BF59}"/>
              </a:ext>
            </a:extLst>
          </p:cNvPr>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BFCD2DCE-CB0A-4F08-BC53-95F393D131F9}"/>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9048B147-6AC0-43A9-B557-0F81BAB70855}"/>
              </a:ext>
            </a:extLst>
          </p:cNvPr>
          <p:cNvSpPr>
            <a:spLocks noGrp="1"/>
          </p:cNvSpPr>
          <p:nvPr>
            <p:ph type="dt" sz="half" idx="10"/>
          </p:nvPr>
        </p:nvSpPr>
        <p:spPr/>
        <p:txBody>
          <a:bodyPr/>
          <a:lstStyle>
            <a:lvl1pPr>
              <a:defRPr>
                <a:solidFill>
                  <a:schemeClr val="bg1"/>
                </a:solidFill>
              </a:defRPr>
            </a:lvl1pPr>
          </a:lstStyle>
          <a:p>
            <a:fld id="{F0886A6F-679D-45A3-8DAF-480871199AB7}" type="datetime1">
              <a:rPr lang="en-US" smtClean="0"/>
              <a:t>1/1/2024</a:t>
            </a:fld>
            <a:endParaRPr lang="en-US"/>
          </a:p>
        </p:txBody>
      </p:sp>
      <p:sp>
        <p:nvSpPr>
          <p:cNvPr id="6" name="Chỗ dành sẵn cho Chân trang 5">
            <a:extLst>
              <a:ext uri="{FF2B5EF4-FFF2-40B4-BE49-F238E27FC236}">
                <a16:creationId xmlns:a16="http://schemas.microsoft.com/office/drawing/2014/main" id="{0EF11048-C0DF-495D-98BD-9B6AD934CD9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a:extLst>
              <a:ext uri="{FF2B5EF4-FFF2-40B4-BE49-F238E27FC236}">
                <a16:creationId xmlns:a16="http://schemas.microsoft.com/office/drawing/2014/main" id="{214572F3-F07F-4DBF-BA8D-C98E89E21AA1}"/>
              </a:ext>
            </a:extLst>
          </p:cNvPr>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pPr/>
              <a:t>‹#›</a:t>
            </a:fld>
            <a:endParaRPr lang="en-US"/>
          </a:p>
        </p:txBody>
      </p:sp>
    </p:spTree>
    <p:extLst>
      <p:ext uri="{BB962C8B-B14F-4D97-AF65-F5344CB8AC3E}">
        <p14:creationId xmlns:p14="http://schemas.microsoft.com/office/powerpoint/2010/main" val="4233313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FD77E2-698E-4F52-BD9C-6494314610E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4AC24CA6-D5B9-4269-999A-7F9C0AB2B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BFCD2DCE-CB0A-4F08-BC53-95F393D13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9048B147-6AC0-43A9-B557-0F81BAB70855}"/>
              </a:ext>
            </a:extLst>
          </p:cNvPr>
          <p:cNvSpPr>
            <a:spLocks noGrp="1"/>
          </p:cNvSpPr>
          <p:nvPr>
            <p:ph type="dt" sz="half" idx="10"/>
          </p:nvPr>
        </p:nvSpPr>
        <p:spPr/>
        <p:txBody>
          <a:bodyPr/>
          <a:lstStyle/>
          <a:p>
            <a:fld id="{BB503563-CAB3-4A6A-AD6E-086D917BC7D3}" type="datetime1">
              <a:rPr lang="en-US" smtClean="0"/>
              <a:t>1/1/2024</a:t>
            </a:fld>
            <a:endParaRPr lang="en-US"/>
          </a:p>
        </p:txBody>
      </p:sp>
      <p:sp>
        <p:nvSpPr>
          <p:cNvPr id="6" name="Chỗ dành sẵn cho Chân trang 5">
            <a:extLst>
              <a:ext uri="{FF2B5EF4-FFF2-40B4-BE49-F238E27FC236}">
                <a16:creationId xmlns:a16="http://schemas.microsoft.com/office/drawing/2014/main" id="{0EF11048-C0DF-495D-98BD-9B6AD934CD9A}"/>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214572F3-F07F-4DBF-BA8D-C98E89E21AA1}"/>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270798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6178D4F-31F1-4058-874A-47700C169B41}"/>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936C5E21-070F-4B4F-81AA-C419D8C33D5F}"/>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8092D711-7583-46B8-AB7E-9B540B847FBD}"/>
              </a:ext>
            </a:extLst>
          </p:cNvPr>
          <p:cNvSpPr>
            <a:spLocks noGrp="1"/>
          </p:cNvSpPr>
          <p:nvPr>
            <p:ph type="dt" sz="half" idx="10"/>
          </p:nvPr>
        </p:nvSpPr>
        <p:spPr/>
        <p:txBody>
          <a:bodyPr/>
          <a:lstStyle/>
          <a:p>
            <a:fld id="{A3498B0C-B2BC-4A7C-9577-8097DCA9A011}" type="datetime1">
              <a:rPr lang="en-US" smtClean="0"/>
              <a:t>1/1/2024</a:t>
            </a:fld>
            <a:endParaRPr lang="en-US"/>
          </a:p>
        </p:txBody>
      </p:sp>
      <p:sp>
        <p:nvSpPr>
          <p:cNvPr id="5" name="Chỗ dành sẵn cho Chân trang 4">
            <a:extLst>
              <a:ext uri="{FF2B5EF4-FFF2-40B4-BE49-F238E27FC236}">
                <a16:creationId xmlns:a16="http://schemas.microsoft.com/office/drawing/2014/main" id="{98BCCE59-CE72-409E-811C-6D7081B79602}"/>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75762688-A215-44A3-A8D7-DEB207333D7B}"/>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2360299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302524EF-3AC7-47C9-93F8-373DA2C93428}"/>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0C276696-8883-41B2-BFAA-9644E45FC38D}"/>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1FA97122-8E21-4799-A9BA-80ED5C666FF3}"/>
              </a:ext>
            </a:extLst>
          </p:cNvPr>
          <p:cNvSpPr>
            <a:spLocks noGrp="1"/>
          </p:cNvSpPr>
          <p:nvPr>
            <p:ph type="dt" sz="half" idx="10"/>
          </p:nvPr>
        </p:nvSpPr>
        <p:spPr/>
        <p:txBody>
          <a:bodyPr/>
          <a:lstStyle/>
          <a:p>
            <a:fld id="{4FA3DA4A-CAF0-4646-B8B2-EDCE32A9C9A0}" type="datetime1">
              <a:rPr lang="en-US" smtClean="0"/>
              <a:t>1/1/2024</a:t>
            </a:fld>
            <a:endParaRPr lang="en-US"/>
          </a:p>
        </p:txBody>
      </p:sp>
      <p:sp>
        <p:nvSpPr>
          <p:cNvPr id="5" name="Chỗ dành sẵn cho Chân trang 4">
            <a:extLst>
              <a:ext uri="{FF2B5EF4-FFF2-40B4-BE49-F238E27FC236}">
                <a16:creationId xmlns:a16="http://schemas.microsoft.com/office/drawing/2014/main" id="{BE6B322F-92F7-4719-8D59-738905A205E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C517B359-B835-4066-B8C5-99F3DD9B4D16}"/>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2031709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ố trí Tùy chỉnh">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3E1DBE-8692-E242-ACAF-FAC9F76A32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93" y="0"/>
            <a:ext cx="12153014" cy="6858000"/>
          </a:xfrm>
          <a:prstGeom prst="rect">
            <a:avLst/>
          </a:prstGeom>
        </p:spPr>
      </p:pic>
      <p:sp>
        <p:nvSpPr>
          <p:cNvPr id="6" name="Rectangle 4">
            <a:extLst>
              <a:ext uri="{FF2B5EF4-FFF2-40B4-BE49-F238E27FC236}">
                <a16:creationId xmlns:a16="http://schemas.microsoft.com/office/drawing/2014/main" id="{E3110719-3E37-43BD-95A7-8CCCEE49B83A}"/>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5">
            <a:extLst>
              <a:ext uri="{FF2B5EF4-FFF2-40B4-BE49-F238E27FC236}">
                <a16:creationId xmlns:a16="http://schemas.microsoft.com/office/drawing/2014/main" id="{13D63B68-597E-4A2D-8ADD-ABB3A68E267D}"/>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8">
            <a:extLst>
              <a:ext uri="{FF2B5EF4-FFF2-40B4-BE49-F238E27FC236}">
                <a16:creationId xmlns:a16="http://schemas.microsoft.com/office/drawing/2014/main" id="{F97D7A04-FB69-4313-9462-063F69FED1B3}"/>
              </a:ext>
            </a:extLst>
          </p:cNvPr>
          <p:cNvSpPr txBox="1"/>
          <p:nvPr userDrawn="1"/>
        </p:nvSpPr>
        <p:spPr>
          <a:xfrm>
            <a:off x="7025429" y="5478499"/>
            <a:ext cx="4738032" cy="1015663"/>
          </a:xfrm>
          <a:prstGeom prst="rect">
            <a:avLst/>
          </a:prstGeom>
          <a:noFill/>
        </p:spPr>
        <p:txBody>
          <a:bodyPr wrap="square" rtlCol="0">
            <a:spAutoFit/>
          </a:bodyPr>
          <a:lstStyle/>
          <a:p>
            <a:r>
              <a:rPr lang="en-VN" sz="6000" b="1">
                <a:solidFill>
                  <a:srgbClr val="13605F"/>
                </a:solidFill>
                <a:latin typeface="iCiel Gotham Ultra" pitchFamily="2" charset="77"/>
                <a:cs typeface="iCiel Gotham Ultra" pitchFamily="2" charset="77"/>
              </a:rPr>
              <a:t>Thank You</a:t>
            </a:r>
            <a:endParaRPr lang="en-VN" sz="6000" b="1" i="0">
              <a:solidFill>
                <a:srgbClr val="13605F"/>
              </a:solidFill>
              <a:latin typeface="iCiel Gotham Ultra" pitchFamily="2" charset="77"/>
              <a:cs typeface="iCiel Gotham Ultra" pitchFamily="2" charset="77"/>
            </a:endParaRPr>
          </a:p>
        </p:txBody>
      </p:sp>
    </p:spTree>
    <p:extLst>
      <p:ext uri="{BB962C8B-B14F-4D97-AF65-F5344CB8AC3E}">
        <p14:creationId xmlns:p14="http://schemas.microsoft.com/office/powerpoint/2010/main" val="22953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19850F-4667-4C4C-8698-6511F7E93A28}"/>
              </a:ext>
            </a:extLst>
          </p:cNvPr>
          <p:cNvSpPr>
            <a:spLocks noGrp="1"/>
          </p:cNvSpPr>
          <p:nvPr>
            <p:ph type="title"/>
          </p:nvPr>
        </p:nvSpPr>
        <p:spPr>
          <a:xfrm>
            <a:off x="838200" y="365126"/>
            <a:ext cx="10515600" cy="1055302"/>
          </a:xfrm>
        </p:spPr>
        <p:txBody>
          <a:bodyPr/>
          <a:lstStyle>
            <a:lvl1pPr>
              <a:defRPr>
                <a:solidFill>
                  <a:srgbClr val="005F69"/>
                </a:solidFill>
              </a:defRPr>
            </a:lvl1pPr>
          </a:lstStyle>
          <a:p>
            <a:r>
              <a:rPr lang="vi-VN" dirty="0"/>
              <a:t>Bấm để sửa kiểu tiêu đề Bản cái</a:t>
            </a:r>
            <a:endParaRPr lang="en-US" dirty="0"/>
          </a:p>
        </p:txBody>
      </p:sp>
      <p:sp>
        <p:nvSpPr>
          <p:cNvPr id="3" name="Chỗ dành sẵn cho Nội dung 2">
            <a:extLst>
              <a:ext uri="{FF2B5EF4-FFF2-40B4-BE49-F238E27FC236}">
                <a16:creationId xmlns:a16="http://schemas.microsoft.com/office/drawing/2014/main" id="{AF7BAE1B-D466-4EBD-A1E5-23C8D4917B43}"/>
              </a:ext>
            </a:extLst>
          </p:cNvPr>
          <p:cNvSpPr>
            <a:spLocks noGrp="1"/>
          </p:cNvSpPr>
          <p:nvPr>
            <p:ph idx="1"/>
          </p:nvPr>
        </p:nvSpPr>
        <p:spPr>
          <a:xfrm>
            <a:off x="838200" y="1518082"/>
            <a:ext cx="10515600" cy="4838268"/>
          </a:xfrm>
        </p:spPr>
        <p:txBody>
          <a:bodyPr/>
          <a:lstStyle>
            <a:lvl1pPr algn="just">
              <a:defRPr sz="2200"/>
            </a:lvl1pPr>
            <a:lvl2pPr algn="just">
              <a:defRPr sz="2000"/>
            </a:lvl2pPr>
            <a:lvl3pPr algn="just">
              <a:defRPr sz="1800"/>
            </a:lvl3pPr>
            <a:lvl4pPr algn="just">
              <a:defRPr sz="1600"/>
            </a:lvl4pPr>
            <a:lvl5pPr algn="just">
              <a:defRPr sz="1400"/>
            </a:lvl5pPr>
          </a:lstStyle>
          <a:p>
            <a:pPr lvl="0"/>
            <a:r>
              <a:rPr lang="vi-VN" dirty="0"/>
              <a:t>Bấm để chỉnh sửa kiểu văn bản của Bản cái</a:t>
            </a:r>
          </a:p>
          <a:p>
            <a:pPr lvl="1"/>
            <a:r>
              <a:rPr lang="vi-VN" dirty="0"/>
              <a:t>Mức hai</a:t>
            </a:r>
          </a:p>
          <a:p>
            <a:pPr lvl="2"/>
            <a:r>
              <a:rPr lang="vi-VN" dirty="0"/>
              <a:t>Mức ba</a:t>
            </a:r>
          </a:p>
          <a:p>
            <a:pPr lvl="3"/>
            <a:r>
              <a:rPr lang="vi-VN" dirty="0"/>
              <a:t>Mức bốn</a:t>
            </a:r>
          </a:p>
          <a:p>
            <a:pPr lvl="4"/>
            <a:r>
              <a:rPr lang="vi-VN" dirty="0"/>
              <a:t>Mức năm</a:t>
            </a:r>
            <a:endParaRPr lang="en-US" dirty="0"/>
          </a:p>
        </p:txBody>
      </p:sp>
      <p:sp>
        <p:nvSpPr>
          <p:cNvPr id="4" name="Chỗ dành sẵn cho Ngày tháng 3">
            <a:extLst>
              <a:ext uri="{FF2B5EF4-FFF2-40B4-BE49-F238E27FC236}">
                <a16:creationId xmlns:a16="http://schemas.microsoft.com/office/drawing/2014/main" id="{676AE8C9-B455-4218-AC43-0F4E8F4F3D15}"/>
              </a:ext>
            </a:extLst>
          </p:cNvPr>
          <p:cNvSpPr>
            <a:spLocks noGrp="1"/>
          </p:cNvSpPr>
          <p:nvPr>
            <p:ph type="dt" sz="half" idx="10"/>
          </p:nvPr>
        </p:nvSpPr>
        <p:spPr/>
        <p:txBody>
          <a:bodyPr/>
          <a:lstStyle/>
          <a:p>
            <a:fld id="{9E359BF4-D06D-408D-9637-A49939190AC2}" type="datetime1">
              <a:rPr lang="en-US" smtClean="0"/>
              <a:t>1/1/2024</a:t>
            </a:fld>
            <a:endParaRPr lang="en-US"/>
          </a:p>
        </p:txBody>
      </p:sp>
      <p:sp>
        <p:nvSpPr>
          <p:cNvPr id="5" name="Chỗ dành sẵn cho Chân trang 4">
            <a:extLst>
              <a:ext uri="{FF2B5EF4-FFF2-40B4-BE49-F238E27FC236}">
                <a16:creationId xmlns:a16="http://schemas.microsoft.com/office/drawing/2014/main" id="{57452F8A-D1C4-4207-9774-76F9A6B85FC8}"/>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DE45F029-3544-4A22-A84B-9DD81CC58993}"/>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7" name="Rectangle 4">
            <a:extLst>
              <a:ext uri="{FF2B5EF4-FFF2-40B4-BE49-F238E27FC236}">
                <a16:creationId xmlns:a16="http://schemas.microsoft.com/office/drawing/2014/main" id="{8BE75B98-B990-45C6-9123-5619EDBCC759}"/>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5">
            <a:extLst>
              <a:ext uri="{FF2B5EF4-FFF2-40B4-BE49-F238E27FC236}">
                <a16:creationId xmlns:a16="http://schemas.microsoft.com/office/drawing/2014/main" id="{EB2CE738-48A1-4C75-A029-6BFFA2B345A5}"/>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81100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ố trí Tùy chỉnh">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F9EC84B-CEE4-4318-846C-9105B3DB415C}"/>
              </a:ext>
            </a:extLst>
          </p:cNvPr>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iêu đề 1">
            <a:extLst>
              <a:ext uri="{FF2B5EF4-FFF2-40B4-BE49-F238E27FC236}">
                <a16:creationId xmlns:a16="http://schemas.microsoft.com/office/drawing/2014/main" id="{784000E8-F8D5-40B8-B84D-C51FBCBB569A}"/>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9D97A4A5-13E7-4069-B629-FC98400BA2EE}"/>
              </a:ext>
            </a:extLst>
          </p:cNvPr>
          <p:cNvSpPr>
            <a:spLocks noGrp="1"/>
          </p:cNvSpPr>
          <p:nvPr>
            <p:ph type="dt" sz="half" idx="10"/>
          </p:nvPr>
        </p:nvSpPr>
        <p:spPr/>
        <p:txBody>
          <a:bodyPr/>
          <a:lstStyle/>
          <a:p>
            <a:fld id="{87A4050B-11E2-4738-A712-5989D5493779}" type="datetime1">
              <a:rPr lang="en-US" smtClean="0"/>
              <a:t>1/1/2024</a:t>
            </a:fld>
            <a:endParaRPr lang="en-US"/>
          </a:p>
        </p:txBody>
      </p:sp>
      <p:sp>
        <p:nvSpPr>
          <p:cNvPr id="4" name="Chỗ dành sẵn cho Chân trang 3">
            <a:extLst>
              <a:ext uri="{FF2B5EF4-FFF2-40B4-BE49-F238E27FC236}">
                <a16:creationId xmlns:a16="http://schemas.microsoft.com/office/drawing/2014/main" id="{BB750BBD-38F6-4541-96E6-CEF226823983}"/>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F463FE33-405F-43F4-AB99-698BE125840A}"/>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136472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96B29-97C5-4F36-9951-4243E87B9201}"/>
              </a:ext>
            </a:extLst>
          </p:cNvPr>
          <p:cNvSpPr>
            <a:spLocks noGrp="1"/>
          </p:cNvSpPr>
          <p:nvPr>
            <p:ph type="title"/>
          </p:nvPr>
        </p:nvSpPr>
        <p:spPr>
          <a:xfrm>
            <a:off x="647819" y="835595"/>
            <a:ext cx="6862453" cy="2852737"/>
          </a:xfrm>
        </p:spPr>
        <p:txBody>
          <a:bodyPr anchor="b">
            <a:normAutofit/>
          </a:bodyPr>
          <a:lstStyle>
            <a:lvl1pPr>
              <a:defRPr sz="4400">
                <a:solidFill>
                  <a:srgbClr val="005F69"/>
                </a:solidFill>
              </a:defRPr>
            </a:lvl1pPr>
          </a:lstStyle>
          <a:p>
            <a:r>
              <a:rPr lang="vi-VN" dirty="0"/>
              <a:t>Bấm để sửa kiểu</a:t>
            </a:r>
            <a:endParaRPr lang="en-US" dirty="0"/>
          </a:p>
        </p:txBody>
      </p:sp>
      <p:sp>
        <p:nvSpPr>
          <p:cNvPr id="3" name="Chỗ dành sẵn cho Văn bản 2">
            <a:extLst>
              <a:ext uri="{FF2B5EF4-FFF2-40B4-BE49-F238E27FC236}">
                <a16:creationId xmlns:a16="http://schemas.microsoft.com/office/drawing/2014/main" id="{01BC9068-490F-47F4-A305-35994A562498}"/>
              </a:ext>
            </a:extLst>
          </p:cNvPr>
          <p:cNvSpPr>
            <a:spLocks noGrp="1"/>
          </p:cNvSpPr>
          <p:nvPr>
            <p:ph type="body" idx="1"/>
          </p:nvPr>
        </p:nvSpPr>
        <p:spPr>
          <a:xfrm>
            <a:off x="647819" y="3715320"/>
            <a:ext cx="68624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a:t>
            </a:r>
            <a:r>
              <a:rPr lang="vi-VN" dirty="0" err="1"/>
              <a:t>bản</a:t>
            </a:r>
            <a:r>
              <a:rPr lang="vi-VN" dirty="0"/>
              <a:t> </a:t>
            </a:r>
            <a:r>
              <a:rPr lang="vi-VN" dirty="0" err="1"/>
              <a:t>của</a:t>
            </a:r>
            <a:r>
              <a:rPr lang="vi-VN" dirty="0"/>
              <a:t> </a:t>
            </a:r>
            <a:r>
              <a:rPr lang="vi-VN" dirty="0" err="1"/>
              <a:t>Bản</a:t>
            </a:r>
            <a:r>
              <a:rPr lang="vi-VN" dirty="0"/>
              <a:t> </a:t>
            </a:r>
            <a:r>
              <a:rPr lang="vi-VN" dirty="0" err="1"/>
              <a:t>cái</a:t>
            </a:r>
            <a:endParaRPr lang="vi-VN" dirty="0"/>
          </a:p>
        </p:txBody>
      </p:sp>
      <p:sp>
        <p:nvSpPr>
          <p:cNvPr id="4" name="Chỗ dành sẵn cho Ngày tháng 3">
            <a:extLst>
              <a:ext uri="{FF2B5EF4-FFF2-40B4-BE49-F238E27FC236}">
                <a16:creationId xmlns:a16="http://schemas.microsoft.com/office/drawing/2014/main" id="{AF544862-9A1C-4A46-AF75-3825CD9E582F}"/>
              </a:ext>
            </a:extLst>
          </p:cNvPr>
          <p:cNvSpPr>
            <a:spLocks noGrp="1"/>
          </p:cNvSpPr>
          <p:nvPr>
            <p:ph type="dt" sz="half" idx="10"/>
          </p:nvPr>
        </p:nvSpPr>
        <p:spPr/>
        <p:txBody>
          <a:bodyPr/>
          <a:lstStyle/>
          <a:p>
            <a:fld id="{83F6FE22-47A3-4788-B82A-235B73045AF7}" type="datetime1">
              <a:rPr lang="en-US" smtClean="0"/>
              <a:t>1/1/2024</a:t>
            </a:fld>
            <a:endParaRPr lang="en-US"/>
          </a:p>
        </p:txBody>
      </p:sp>
      <p:sp>
        <p:nvSpPr>
          <p:cNvPr id="5" name="Chỗ dành sẵn cho Chân trang 4">
            <a:extLst>
              <a:ext uri="{FF2B5EF4-FFF2-40B4-BE49-F238E27FC236}">
                <a16:creationId xmlns:a16="http://schemas.microsoft.com/office/drawing/2014/main" id="{F4513E78-8304-4CEC-B2D5-FCEA8978DFE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142DA60-A6F0-477D-8D1D-4C32A30F0890}"/>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7" name="Rectangle 3">
            <a:extLst>
              <a:ext uri="{FF2B5EF4-FFF2-40B4-BE49-F238E27FC236}">
                <a16:creationId xmlns:a16="http://schemas.microsoft.com/office/drawing/2014/main" id="{E0155C33-CCE1-431C-A0E8-A5997F45A3C1}"/>
              </a:ext>
            </a:extLst>
          </p:cNvPr>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4">
            <a:extLst>
              <a:ext uri="{FF2B5EF4-FFF2-40B4-BE49-F238E27FC236}">
                <a16:creationId xmlns:a16="http://schemas.microsoft.com/office/drawing/2014/main" id="{BC96FAAC-2233-4C1C-803E-4DECEB4CCBD1}"/>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5">
            <a:extLst>
              <a:ext uri="{FF2B5EF4-FFF2-40B4-BE49-F238E27FC236}">
                <a16:creationId xmlns:a16="http://schemas.microsoft.com/office/drawing/2014/main" id="{954F40F2-6909-49DC-9723-AF77BCE6E5C3}"/>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9" name="Picture 6">
            <a:extLst>
              <a:ext uri="{FF2B5EF4-FFF2-40B4-BE49-F238E27FC236}">
                <a16:creationId xmlns:a16="http://schemas.microsoft.com/office/drawing/2014/main" id="{434F2A1E-ADEA-4652-A3EF-ADA5673844B8}"/>
              </a:ext>
            </a:extLst>
          </p:cNvPr>
          <p:cNvPicPr>
            <a:picLocks noChangeAspect="1"/>
          </p:cNvPicPr>
          <p:nvPr userDrawn="1"/>
        </p:nvPicPr>
        <p:blipFill>
          <a:blip r:embed="rId2"/>
          <a:stretch>
            <a:fillRect/>
          </a:stretch>
        </p:blipFill>
        <p:spPr>
          <a:xfrm>
            <a:off x="386661" y="309369"/>
            <a:ext cx="1137339" cy="659830"/>
          </a:xfrm>
          <a:prstGeom prst="rect">
            <a:avLst/>
          </a:prstGeom>
        </p:spPr>
      </p:pic>
      <p:sp>
        <p:nvSpPr>
          <p:cNvPr id="11" name="Chỗ dành sẵn cho Hình ảnh 10">
            <a:extLst>
              <a:ext uri="{FF2B5EF4-FFF2-40B4-BE49-F238E27FC236}">
                <a16:creationId xmlns:a16="http://schemas.microsoft.com/office/drawing/2014/main" id="{F818108B-6521-43CD-8AC9-130F5523F200}"/>
              </a:ext>
            </a:extLst>
          </p:cNvPr>
          <p:cNvSpPr>
            <a:spLocks noGrp="1"/>
          </p:cNvSpPr>
          <p:nvPr>
            <p:ph type="pic" sz="quarter" idx="13" hasCustomPrompt="1"/>
          </p:nvPr>
        </p:nvSpPr>
        <p:spPr>
          <a:xfrm>
            <a:off x="7510463" y="0"/>
            <a:ext cx="4640262" cy="6858000"/>
          </a:xfrm>
        </p:spPr>
        <p:txBody>
          <a:bodyPr/>
          <a:lstStyle>
            <a:lvl1pPr>
              <a:defRPr/>
            </a:lvl1pPr>
          </a:lstStyle>
          <a:p>
            <a:r>
              <a:rPr lang="en-US" err="1"/>
              <a:t>Chèn</a:t>
            </a:r>
            <a:r>
              <a:rPr lang="en-US"/>
              <a:t> </a:t>
            </a:r>
            <a:r>
              <a:rPr lang="en-US" err="1"/>
              <a:t>hình</a:t>
            </a:r>
            <a:r>
              <a:rPr lang="en-US"/>
              <a:t> </a:t>
            </a:r>
            <a:r>
              <a:rPr lang="en-US" err="1"/>
              <a:t>ảnh</a:t>
            </a:r>
            <a:r>
              <a:rPr lang="en-US"/>
              <a:t> </a:t>
            </a:r>
            <a:r>
              <a:rPr lang="en-US" err="1"/>
              <a:t>vào</a:t>
            </a:r>
            <a:r>
              <a:rPr lang="en-US"/>
              <a:t> </a:t>
            </a:r>
            <a:r>
              <a:rPr lang="en-US" err="1"/>
              <a:t>đây</a:t>
            </a:r>
            <a:endParaRPr lang="en-US"/>
          </a:p>
        </p:txBody>
      </p:sp>
    </p:spTree>
    <p:extLst>
      <p:ext uri="{BB962C8B-B14F-4D97-AF65-F5344CB8AC3E}">
        <p14:creationId xmlns:p14="http://schemas.microsoft.com/office/powerpoint/2010/main" val="3584350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Đầu trang của Phần">
    <p:spTree>
      <p:nvGrpSpPr>
        <p:cNvPr id="1" name=""/>
        <p:cNvGrpSpPr/>
        <p:nvPr/>
      </p:nvGrpSpPr>
      <p:grpSpPr>
        <a:xfrm>
          <a:off x="0" y="0"/>
          <a:ext cx="0" cy="0"/>
          <a:chOff x="0" y="0"/>
          <a:chExt cx="0" cy="0"/>
        </a:xfrm>
      </p:grpSpPr>
      <p:sp>
        <p:nvSpPr>
          <p:cNvPr id="4" name="Chỗ dành sẵn cho Ngày tháng 3">
            <a:extLst>
              <a:ext uri="{FF2B5EF4-FFF2-40B4-BE49-F238E27FC236}">
                <a16:creationId xmlns:a16="http://schemas.microsoft.com/office/drawing/2014/main" id="{AF544862-9A1C-4A46-AF75-3825CD9E582F}"/>
              </a:ext>
            </a:extLst>
          </p:cNvPr>
          <p:cNvSpPr>
            <a:spLocks noGrp="1"/>
          </p:cNvSpPr>
          <p:nvPr>
            <p:ph type="dt" sz="half" idx="10"/>
          </p:nvPr>
        </p:nvSpPr>
        <p:spPr/>
        <p:txBody>
          <a:bodyPr/>
          <a:lstStyle/>
          <a:p>
            <a:fld id="{1E522FB8-C3BD-49DC-835F-6338EB31547D}" type="datetime1">
              <a:rPr lang="en-US" smtClean="0"/>
              <a:t>1/1/2024</a:t>
            </a:fld>
            <a:endParaRPr lang="en-US"/>
          </a:p>
        </p:txBody>
      </p:sp>
      <p:sp>
        <p:nvSpPr>
          <p:cNvPr id="5" name="Chỗ dành sẵn cho Chân trang 4">
            <a:extLst>
              <a:ext uri="{FF2B5EF4-FFF2-40B4-BE49-F238E27FC236}">
                <a16:creationId xmlns:a16="http://schemas.microsoft.com/office/drawing/2014/main" id="{F4513E78-8304-4CEC-B2D5-FCEA8978DFE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142DA60-A6F0-477D-8D1D-4C32A30F0890}"/>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8" name="Rectangle 4">
            <a:extLst>
              <a:ext uri="{FF2B5EF4-FFF2-40B4-BE49-F238E27FC236}">
                <a16:creationId xmlns:a16="http://schemas.microsoft.com/office/drawing/2014/main" id="{BC96FAAC-2233-4C1C-803E-4DECEB4CCBD1}"/>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5">
            <a:extLst>
              <a:ext uri="{FF2B5EF4-FFF2-40B4-BE49-F238E27FC236}">
                <a16:creationId xmlns:a16="http://schemas.microsoft.com/office/drawing/2014/main" id="{954F40F2-6909-49DC-9723-AF77BCE6E5C3}"/>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1" name="Picture 6">
            <a:extLst>
              <a:ext uri="{FF2B5EF4-FFF2-40B4-BE49-F238E27FC236}">
                <a16:creationId xmlns:a16="http://schemas.microsoft.com/office/drawing/2014/main" id="{7CBD55E4-6A16-40F9-BD1E-715EFDCFD5A4}"/>
              </a:ext>
            </a:extLst>
          </p:cNvPr>
          <p:cNvPicPr>
            <a:picLocks noChangeAspect="1"/>
          </p:cNvPicPr>
          <p:nvPr userDrawn="1"/>
        </p:nvPicPr>
        <p:blipFill>
          <a:blip r:embed="rId2"/>
          <a:stretch>
            <a:fillRect/>
          </a:stretch>
        </p:blipFill>
        <p:spPr>
          <a:xfrm>
            <a:off x="346162" y="363839"/>
            <a:ext cx="855785" cy="496486"/>
          </a:xfrm>
          <a:prstGeom prst="rect">
            <a:avLst/>
          </a:prstGeom>
        </p:spPr>
      </p:pic>
      <p:sp>
        <p:nvSpPr>
          <p:cNvPr id="25" name="Chỗ dành sẵn cho Tiêu đề 1">
            <a:extLst>
              <a:ext uri="{FF2B5EF4-FFF2-40B4-BE49-F238E27FC236}">
                <a16:creationId xmlns:a16="http://schemas.microsoft.com/office/drawing/2014/main" id="{92100B22-3F03-4510-BC00-FF77C95E42E5}"/>
              </a:ext>
            </a:extLst>
          </p:cNvPr>
          <p:cNvSpPr>
            <a:spLocks noGrp="1"/>
          </p:cNvSpPr>
          <p:nvPr>
            <p:ph type="title"/>
          </p:nvPr>
        </p:nvSpPr>
        <p:spPr>
          <a:xfrm>
            <a:off x="1456841" y="979933"/>
            <a:ext cx="6053431" cy="1325563"/>
          </a:xfrm>
          <a:prstGeom prst="rect">
            <a:avLst/>
          </a:prstGeom>
        </p:spPr>
        <p:txBody>
          <a:bodyPr vert="horz" lIns="91440" tIns="45720" rIns="91440" bIns="45720" rtlCol="0" anchor="ctr">
            <a:normAutofit/>
          </a:bodyPr>
          <a:lstStyle/>
          <a:p>
            <a:r>
              <a:rPr lang="vi-VN" dirty="0"/>
              <a:t>Bấm để sửa kiểu</a:t>
            </a:r>
            <a:endParaRPr lang="en-US" dirty="0"/>
          </a:p>
        </p:txBody>
      </p:sp>
    </p:spTree>
    <p:extLst>
      <p:ext uri="{BB962C8B-B14F-4D97-AF65-F5344CB8AC3E}">
        <p14:creationId xmlns:p14="http://schemas.microsoft.com/office/powerpoint/2010/main" val="213156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ỉ Tiêu đề">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B7443E54-BA7B-41EC-B73E-EB646925B3A2}"/>
              </a:ext>
            </a:extLst>
          </p:cNvPr>
          <p:cNvSpPr>
            <a:spLocks noGrp="1"/>
          </p:cNvSpPr>
          <p:nvPr>
            <p:ph type="dt" sz="half" idx="10"/>
          </p:nvPr>
        </p:nvSpPr>
        <p:spPr/>
        <p:txBody>
          <a:bodyPr/>
          <a:lstStyle/>
          <a:p>
            <a:fld id="{72CEF1DD-B9CC-4ED8-AC2D-06EAFE8EFC31}" type="datetime1">
              <a:rPr lang="en-US" smtClean="0"/>
              <a:t>1/1/2024</a:t>
            </a:fld>
            <a:endParaRPr lang="en-US"/>
          </a:p>
        </p:txBody>
      </p:sp>
      <p:sp>
        <p:nvSpPr>
          <p:cNvPr id="4" name="Chỗ dành sẵn cho Chân trang 3">
            <a:extLst>
              <a:ext uri="{FF2B5EF4-FFF2-40B4-BE49-F238E27FC236}">
                <a16:creationId xmlns:a16="http://schemas.microsoft.com/office/drawing/2014/main" id="{EA087A5C-5F43-4470-904A-04BC7328B58E}"/>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63C43074-D104-4BBA-AE4F-29F9C1239381}"/>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15" name="Rectangle 22">
            <a:extLst>
              <a:ext uri="{FF2B5EF4-FFF2-40B4-BE49-F238E27FC236}">
                <a16:creationId xmlns:a16="http://schemas.microsoft.com/office/drawing/2014/main" id="{B896863F-081D-44FA-A098-6A6E3796C99D}"/>
              </a:ext>
            </a:extLst>
          </p:cNvPr>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4">
            <a:extLst>
              <a:ext uri="{FF2B5EF4-FFF2-40B4-BE49-F238E27FC236}">
                <a16:creationId xmlns:a16="http://schemas.microsoft.com/office/drawing/2014/main" id="{E7B0303A-D4F5-4141-81C3-7CE5C2F474B8}"/>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Rectangle 5">
            <a:extLst>
              <a:ext uri="{FF2B5EF4-FFF2-40B4-BE49-F238E27FC236}">
                <a16:creationId xmlns:a16="http://schemas.microsoft.com/office/drawing/2014/main" id="{A3965ED9-91DA-43CA-B074-FBB4D4C1F57E}"/>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ectangle 1">
            <a:extLst>
              <a:ext uri="{FF2B5EF4-FFF2-40B4-BE49-F238E27FC236}">
                <a16:creationId xmlns:a16="http://schemas.microsoft.com/office/drawing/2014/main" id="{1D7C1FAA-06F4-4D4F-B699-EBFC98D4A3FB}"/>
              </a:ext>
            </a:extLst>
          </p:cNvPr>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005F69"/>
              </a:solidFill>
            </a:endParaRPr>
          </a:p>
        </p:txBody>
      </p:sp>
      <p:sp>
        <p:nvSpPr>
          <p:cNvPr id="24" name="Tiêu đề 1">
            <a:extLst>
              <a:ext uri="{FF2B5EF4-FFF2-40B4-BE49-F238E27FC236}">
                <a16:creationId xmlns:a16="http://schemas.microsoft.com/office/drawing/2014/main" id="{451E23BA-EBC4-4EC9-BAD3-43B1311DD65D}"/>
              </a:ext>
            </a:extLst>
          </p:cNvPr>
          <p:cNvSpPr>
            <a:spLocks noGrp="1"/>
          </p:cNvSpPr>
          <p:nvPr>
            <p:ph type="title"/>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extLst>
      <p:ext uri="{BB962C8B-B14F-4D97-AF65-F5344CB8AC3E}">
        <p14:creationId xmlns:p14="http://schemas.microsoft.com/office/powerpoint/2010/main" val="1103002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ỉ Tiêu đề">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B7443E54-BA7B-41EC-B73E-EB646925B3A2}"/>
              </a:ext>
            </a:extLst>
          </p:cNvPr>
          <p:cNvSpPr>
            <a:spLocks noGrp="1"/>
          </p:cNvSpPr>
          <p:nvPr>
            <p:ph type="dt" sz="half" idx="10"/>
          </p:nvPr>
        </p:nvSpPr>
        <p:spPr/>
        <p:txBody>
          <a:bodyPr/>
          <a:lstStyle/>
          <a:p>
            <a:fld id="{C1E52939-21AD-4A23-A0B3-FC6B914688E7}" type="datetime1">
              <a:rPr lang="en-US" smtClean="0"/>
              <a:t>1/1/2024</a:t>
            </a:fld>
            <a:endParaRPr lang="en-US"/>
          </a:p>
        </p:txBody>
      </p:sp>
      <p:sp>
        <p:nvSpPr>
          <p:cNvPr id="4" name="Chỗ dành sẵn cho Chân trang 3">
            <a:extLst>
              <a:ext uri="{FF2B5EF4-FFF2-40B4-BE49-F238E27FC236}">
                <a16:creationId xmlns:a16="http://schemas.microsoft.com/office/drawing/2014/main" id="{EA087A5C-5F43-4470-904A-04BC7328B58E}"/>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63C43074-D104-4BBA-AE4F-29F9C1239381}"/>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15" name="Rectangle 22">
            <a:extLst>
              <a:ext uri="{FF2B5EF4-FFF2-40B4-BE49-F238E27FC236}">
                <a16:creationId xmlns:a16="http://schemas.microsoft.com/office/drawing/2014/main" id="{B896863F-081D-44FA-A098-6A6E3796C99D}"/>
              </a:ext>
            </a:extLst>
          </p:cNvPr>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4">
            <a:extLst>
              <a:ext uri="{FF2B5EF4-FFF2-40B4-BE49-F238E27FC236}">
                <a16:creationId xmlns:a16="http://schemas.microsoft.com/office/drawing/2014/main" id="{E7B0303A-D4F5-4141-81C3-7CE5C2F474B8}"/>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Rectangle 5">
            <a:extLst>
              <a:ext uri="{FF2B5EF4-FFF2-40B4-BE49-F238E27FC236}">
                <a16:creationId xmlns:a16="http://schemas.microsoft.com/office/drawing/2014/main" id="{A3965ED9-91DA-43CA-B074-FBB4D4C1F57E}"/>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ectangle 1">
            <a:extLst>
              <a:ext uri="{FF2B5EF4-FFF2-40B4-BE49-F238E27FC236}">
                <a16:creationId xmlns:a16="http://schemas.microsoft.com/office/drawing/2014/main" id="{1D7C1FAA-06F4-4D4F-B699-EBFC98D4A3FB}"/>
              </a:ext>
            </a:extLst>
          </p:cNvPr>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005F69"/>
              </a:solidFill>
            </a:endParaRPr>
          </a:p>
        </p:txBody>
      </p:sp>
      <p:sp>
        <p:nvSpPr>
          <p:cNvPr id="20" name="TextBox 23">
            <a:extLst>
              <a:ext uri="{FF2B5EF4-FFF2-40B4-BE49-F238E27FC236}">
                <a16:creationId xmlns:a16="http://schemas.microsoft.com/office/drawing/2014/main" id="{F0204D9F-F76A-488E-A75D-4DF5D3C02CA3}"/>
              </a:ext>
            </a:extLst>
          </p:cNvPr>
          <p:cNvSpPr txBox="1"/>
          <p:nvPr userDrawn="1"/>
        </p:nvSpPr>
        <p:spPr>
          <a:xfrm>
            <a:off x="1566995" y="4413884"/>
            <a:ext cx="1536863" cy="584775"/>
          </a:xfrm>
          <a:prstGeom prst="rect">
            <a:avLst/>
          </a:prstGeom>
          <a:noFill/>
        </p:spPr>
        <p:txBody>
          <a:bodyPr wrap="square" rtlCol="0">
            <a:spAutoFit/>
          </a:bodyPr>
          <a:lstStyle/>
          <a:p>
            <a:r>
              <a:rPr lang="en-VN" sz="3200" b="0" i="0">
                <a:solidFill>
                  <a:srgbClr val="C45A15"/>
                </a:solidFill>
                <a:latin typeface="iCiel Gotham Medium" pitchFamily="2" charset="77"/>
                <a:cs typeface="iCiel Gotham Medium" pitchFamily="2" charset="77"/>
              </a:rPr>
              <a:t>Text</a:t>
            </a:r>
          </a:p>
        </p:txBody>
      </p:sp>
      <p:sp>
        <p:nvSpPr>
          <p:cNvPr id="21" name="TextBox 24">
            <a:extLst>
              <a:ext uri="{FF2B5EF4-FFF2-40B4-BE49-F238E27FC236}">
                <a16:creationId xmlns:a16="http://schemas.microsoft.com/office/drawing/2014/main" id="{15193F10-9A64-4A2C-ACE7-6AD5DBE2F80A}"/>
              </a:ext>
            </a:extLst>
          </p:cNvPr>
          <p:cNvSpPr txBox="1"/>
          <p:nvPr userDrawn="1"/>
        </p:nvSpPr>
        <p:spPr>
          <a:xfrm>
            <a:off x="1600200" y="4998659"/>
            <a:ext cx="1043935" cy="400110"/>
          </a:xfrm>
          <a:prstGeom prst="rect">
            <a:avLst/>
          </a:prstGeom>
          <a:noFill/>
        </p:spPr>
        <p:txBody>
          <a:bodyPr wrap="square" rtlCol="0">
            <a:spAutoFit/>
          </a:bodyPr>
          <a:lstStyle/>
          <a:p>
            <a:r>
              <a:rPr lang="en-VN" sz="2000" b="0" i="0">
                <a:solidFill>
                  <a:schemeClr val="tx1"/>
                </a:solidFill>
                <a:latin typeface="Myriad Pro" panose="020B0503030403020204" pitchFamily="34" charset="0"/>
                <a:cs typeface="iCiel Gotham Medium" pitchFamily="2" charset="77"/>
              </a:rPr>
              <a:t>Text</a:t>
            </a:r>
          </a:p>
        </p:txBody>
      </p:sp>
      <p:sp>
        <p:nvSpPr>
          <p:cNvPr id="22" name="TextBox 25">
            <a:extLst>
              <a:ext uri="{FF2B5EF4-FFF2-40B4-BE49-F238E27FC236}">
                <a16:creationId xmlns:a16="http://schemas.microsoft.com/office/drawing/2014/main" id="{8F2ED616-914B-4898-926E-A83D843B00C1}"/>
              </a:ext>
            </a:extLst>
          </p:cNvPr>
          <p:cNvSpPr txBox="1"/>
          <p:nvPr userDrawn="1"/>
        </p:nvSpPr>
        <p:spPr>
          <a:xfrm>
            <a:off x="7349957" y="4413884"/>
            <a:ext cx="1536863" cy="584775"/>
          </a:xfrm>
          <a:prstGeom prst="rect">
            <a:avLst/>
          </a:prstGeom>
          <a:noFill/>
        </p:spPr>
        <p:txBody>
          <a:bodyPr wrap="square" rtlCol="0">
            <a:spAutoFit/>
          </a:bodyPr>
          <a:lstStyle/>
          <a:p>
            <a:r>
              <a:rPr lang="en-VN" sz="3200" b="0" i="0">
                <a:solidFill>
                  <a:srgbClr val="C45A15"/>
                </a:solidFill>
                <a:latin typeface="iCiel Gotham Medium" pitchFamily="2" charset="77"/>
                <a:cs typeface="iCiel Gotham Medium" pitchFamily="2" charset="77"/>
              </a:rPr>
              <a:t>Text</a:t>
            </a:r>
          </a:p>
        </p:txBody>
      </p:sp>
      <p:sp>
        <p:nvSpPr>
          <p:cNvPr id="23" name="TextBox 26">
            <a:extLst>
              <a:ext uri="{FF2B5EF4-FFF2-40B4-BE49-F238E27FC236}">
                <a16:creationId xmlns:a16="http://schemas.microsoft.com/office/drawing/2014/main" id="{43FABC07-E802-4C35-9290-2D6B05A088C2}"/>
              </a:ext>
            </a:extLst>
          </p:cNvPr>
          <p:cNvSpPr txBox="1"/>
          <p:nvPr userDrawn="1"/>
        </p:nvSpPr>
        <p:spPr>
          <a:xfrm>
            <a:off x="7383162" y="4998659"/>
            <a:ext cx="1043935" cy="400110"/>
          </a:xfrm>
          <a:prstGeom prst="rect">
            <a:avLst/>
          </a:prstGeom>
          <a:noFill/>
        </p:spPr>
        <p:txBody>
          <a:bodyPr wrap="square" rtlCol="0">
            <a:spAutoFit/>
          </a:bodyPr>
          <a:lstStyle/>
          <a:p>
            <a:r>
              <a:rPr lang="en-VN" sz="2000" b="0" i="0">
                <a:solidFill>
                  <a:schemeClr val="tx1"/>
                </a:solidFill>
                <a:latin typeface="Myriad Pro" panose="020B0503030403020204" pitchFamily="34" charset="0"/>
                <a:cs typeface="iCiel Gotham Medium" pitchFamily="2" charset="77"/>
              </a:rPr>
              <a:t>Text</a:t>
            </a:r>
          </a:p>
        </p:txBody>
      </p:sp>
      <p:sp>
        <p:nvSpPr>
          <p:cNvPr id="24" name="Tiêu đề 1">
            <a:extLst>
              <a:ext uri="{FF2B5EF4-FFF2-40B4-BE49-F238E27FC236}">
                <a16:creationId xmlns:a16="http://schemas.microsoft.com/office/drawing/2014/main" id="{451E23BA-EBC4-4EC9-BAD3-43B1311DD65D}"/>
              </a:ext>
            </a:extLst>
          </p:cNvPr>
          <p:cNvSpPr>
            <a:spLocks noGrp="1"/>
          </p:cNvSpPr>
          <p:nvPr>
            <p:ph type="title"/>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extLst>
      <p:ext uri="{BB962C8B-B14F-4D97-AF65-F5344CB8AC3E}">
        <p14:creationId xmlns:p14="http://schemas.microsoft.com/office/powerpoint/2010/main" val="2395526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BB2E044-2A70-4A69-982B-EEA21220542A}"/>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81A0A206-7902-4E43-A8D4-151C9DD3B045}"/>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3ACD3945-8555-4BF2-8EB3-CE60EAB1FAD0}"/>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C8F33072-1327-4327-87FA-0E6FD57D309E}"/>
              </a:ext>
            </a:extLst>
          </p:cNvPr>
          <p:cNvSpPr>
            <a:spLocks noGrp="1"/>
          </p:cNvSpPr>
          <p:nvPr>
            <p:ph type="dt" sz="half" idx="10"/>
          </p:nvPr>
        </p:nvSpPr>
        <p:spPr/>
        <p:txBody>
          <a:bodyPr/>
          <a:lstStyle/>
          <a:p>
            <a:fld id="{FA92F4E3-6471-4096-8218-E112917D4180}" type="datetime1">
              <a:rPr lang="en-US" smtClean="0"/>
              <a:t>1/1/2024</a:t>
            </a:fld>
            <a:endParaRPr lang="en-US"/>
          </a:p>
        </p:txBody>
      </p:sp>
      <p:sp>
        <p:nvSpPr>
          <p:cNvPr id="6" name="Chỗ dành sẵn cho Chân trang 5">
            <a:extLst>
              <a:ext uri="{FF2B5EF4-FFF2-40B4-BE49-F238E27FC236}">
                <a16:creationId xmlns:a16="http://schemas.microsoft.com/office/drawing/2014/main" id="{A4E16FC0-7268-49F6-A659-6C92E4FEFDC4}"/>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BF7B9430-CB40-442F-90EC-495F47662DCB}"/>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1177132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310449D-E193-421C-B745-ACBB4467C3CF}"/>
              </a:ext>
            </a:extLst>
          </p:cNvPr>
          <p:cNvSpPr>
            <a:spLocks noGrp="1"/>
          </p:cNvSpPr>
          <p:nvPr>
            <p:ph type="title"/>
          </p:nvPr>
        </p:nvSpPr>
        <p:spPr>
          <a:xfrm>
            <a:off x="839788" y="365125"/>
            <a:ext cx="10515600" cy="1325563"/>
          </a:xfrm>
        </p:spPr>
        <p:txBody>
          <a:bodyPr/>
          <a:lstStyle/>
          <a:p>
            <a:r>
              <a:rPr lang="vi-VN" dirty="0"/>
              <a:t>Bấm để sửa kiểu tiêu đề Bản cái</a:t>
            </a:r>
            <a:endParaRPr lang="en-US" dirty="0"/>
          </a:p>
        </p:txBody>
      </p:sp>
      <p:sp>
        <p:nvSpPr>
          <p:cNvPr id="3" name="Chỗ dành sẵn cho Văn bản 2">
            <a:extLst>
              <a:ext uri="{FF2B5EF4-FFF2-40B4-BE49-F238E27FC236}">
                <a16:creationId xmlns:a16="http://schemas.microsoft.com/office/drawing/2014/main" id="{68DBA317-DD50-44B7-9EA2-44136B0DF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0F1EF77A-5C35-4C41-B3D0-0C5713952848}"/>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899A5FD2-0FC9-4325-B548-43BD6838A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4402967C-D66C-4BC1-8CD2-14451FC32D38}"/>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CECFFC97-3254-4CB3-8D76-F56D49600653}"/>
              </a:ext>
            </a:extLst>
          </p:cNvPr>
          <p:cNvSpPr>
            <a:spLocks noGrp="1"/>
          </p:cNvSpPr>
          <p:nvPr>
            <p:ph type="dt" sz="half" idx="10"/>
          </p:nvPr>
        </p:nvSpPr>
        <p:spPr/>
        <p:txBody>
          <a:bodyPr/>
          <a:lstStyle/>
          <a:p>
            <a:fld id="{00723876-C755-4705-9AA6-3BEDE7B12E43}" type="datetime1">
              <a:rPr lang="en-US" smtClean="0"/>
              <a:t>1/1/2024</a:t>
            </a:fld>
            <a:endParaRPr lang="en-US"/>
          </a:p>
        </p:txBody>
      </p:sp>
      <p:sp>
        <p:nvSpPr>
          <p:cNvPr id="8" name="Chỗ dành sẵn cho Chân trang 7">
            <a:extLst>
              <a:ext uri="{FF2B5EF4-FFF2-40B4-BE49-F238E27FC236}">
                <a16:creationId xmlns:a16="http://schemas.microsoft.com/office/drawing/2014/main" id="{8AB77366-6915-4FFD-BCEE-974E9DB0EED3}"/>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DBA8E27A-3F54-44D8-A7C5-4C5B1C9A1B98}"/>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3562399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186235B5-81BA-49E9-84DB-96C57BB60A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dirty="0"/>
              <a:t>Bấm để sửa kiểu tiêu đề Bản cái</a:t>
            </a:r>
            <a:endParaRPr lang="en-US" dirty="0"/>
          </a:p>
        </p:txBody>
      </p:sp>
      <p:sp>
        <p:nvSpPr>
          <p:cNvPr id="3" name="Chỗ dành sẵn cho Văn bản 2">
            <a:extLst>
              <a:ext uri="{FF2B5EF4-FFF2-40B4-BE49-F238E27FC236}">
                <a16:creationId xmlns:a16="http://schemas.microsoft.com/office/drawing/2014/main" id="{7587BC4C-BF52-4BAE-A73E-DBB1457452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dirty="0"/>
              <a:t>Bấm để chỉnh sửa kiểu văn bản của Bản cái</a:t>
            </a:r>
          </a:p>
          <a:p>
            <a:pPr lvl="1"/>
            <a:r>
              <a:rPr lang="vi-VN" dirty="0"/>
              <a:t>Mức hai</a:t>
            </a:r>
          </a:p>
          <a:p>
            <a:pPr lvl="2"/>
            <a:r>
              <a:rPr lang="vi-VN" dirty="0"/>
              <a:t>Mức ba</a:t>
            </a:r>
          </a:p>
          <a:p>
            <a:pPr lvl="3"/>
            <a:r>
              <a:rPr lang="vi-VN" dirty="0"/>
              <a:t>Mức bốn</a:t>
            </a:r>
          </a:p>
          <a:p>
            <a:pPr lvl="4"/>
            <a:r>
              <a:rPr lang="vi-VN" dirty="0"/>
              <a:t>Mức năm</a:t>
            </a:r>
            <a:endParaRPr lang="en-US" dirty="0"/>
          </a:p>
        </p:txBody>
      </p:sp>
      <p:sp>
        <p:nvSpPr>
          <p:cNvPr id="4" name="Chỗ dành sẵn cho Ngày tháng 3">
            <a:extLst>
              <a:ext uri="{FF2B5EF4-FFF2-40B4-BE49-F238E27FC236}">
                <a16:creationId xmlns:a16="http://schemas.microsoft.com/office/drawing/2014/main" id="{EA34C33F-5A54-4406-A1E9-DA9CA49245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51AC9-2C98-4082-8C0B-1D2C518D9C27}" type="datetime1">
              <a:rPr lang="en-US" smtClean="0"/>
              <a:t>1/1/2024</a:t>
            </a:fld>
            <a:endParaRPr lang="en-US"/>
          </a:p>
        </p:txBody>
      </p:sp>
      <p:sp>
        <p:nvSpPr>
          <p:cNvPr id="5" name="Chỗ dành sẵn cho Chân trang 4">
            <a:extLst>
              <a:ext uri="{FF2B5EF4-FFF2-40B4-BE49-F238E27FC236}">
                <a16:creationId xmlns:a16="http://schemas.microsoft.com/office/drawing/2014/main" id="{113A770B-E17E-4DDF-A13C-C79D338385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5BEB9490-7C3C-4B3A-936F-9AF6738F3C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A708D-C984-4439-A215-56EF5D7602F5}" type="slidenum">
              <a:rPr lang="en-US" smtClean="0"/>
              <a:t>‹#›</a:t>
            </a:fld>
            <a:endParaRPr lang="en-US"/>
          </a:p>
        </p:txBody>
      </p:sp>
    </p:spTree>
    <p:extLst>
      <p:ext uri="{BB962C8B-B14F-4D97-AF65-F5344CB8AC3E}">
        <p14:creationId xmlns:p14="http://schemas.microsoft.com/office/powerpoint/2010/main" val="1634407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914400" rtl="0" eaLnBrk="1" latinLnBrk="0" hangingPunct="1">
        <a:lnSpc>
          <a:spcPct val="90000"/>
        </a:lnSpc>
        <a:spcBef>
          <a:spcPct val="0"/>
        </a:spcBef>
        <a:buNone/>
        <a:defRPr sz="3000" b="1" kern="1200">
          <a:solidFill>
            <a:srgbClr val="005F69"/>
          </a:solidFill>
          <a:latin typeface="Calibri Light" panose="020F0302020204030204" pitchFamily="34" charset="0"/>
          <a:ea typeface="Calibri Light" panose="020F0302020204030204" pitchFamily="34" charset="0"/>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iennv@ueh.edu.vn"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yriad Pro"/>
              <a:ea typeface="+mn-ea"/>
              <a:cs typeface="+mn-cs"/>
            </a:endParaRPr>
          </a:p>
        </p:txBody>
      </p:sp>
      <p:pic>
        <p:nvPicPr>
          <p:cNvPr id="12" name="Picture 11">
            <a:extLst>
              <a:ext uri="{FF2B5EF4-FFF2-40B4-BE49-F238E27FC236}">
                <a16:creationId xmlns:a16="http://schemas.microsoft.com/office/drawing/2014/main" id="{B65D312E-1D3F-4853-8C38-2708F0F719F2}"/>
              </a:ext>
            </a:extLst>
          </p:cNvPr>
          <p:cNvPicPr>
            <a:picLocks noChangeAspect="1"/>
          </p:cNvPicPr>
          <p:nvPr/>
        </p:nvPicPr>
        <p:blipFill rotWithShape="1">
          <a:blip r:embed="rId2">
            <a:extLst>
              <a:ext uri="{28A0092B-C50C-407E-A947-70E740481C1C}">
                <a14:useLocalDpi xmlns:a14="http://schemas.microsoft.com/office/drawing/2010/main" val="0"/>
              </a:ext>
            </a:extLst>
          </a:blip>
          <a:srcRect r="20689"/>
          <a:stretch/>
        </p:blipFill>
        <p:spPr>
          <a:xfrm>
            <a:off x="2522358" y="10"/>
            <a:ext cx="9669642" cy="6857990"/>
          </a:xfrm>
          <a:prstGeom prst="rect">
            <a:avLst/>
          </a:prstGeom>
        </p:spPr>
      </p:pic>
      <p:sp>
        <p:nvSpPr>
          <p:cNvPr id="45" name="Rectangle 3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yriad Pro"/>
              <a:ea typeface="+mn-ea"/>
              <a:cs typeface="+mn-cs"/>
            </a:endParaRPr>
          </a:p>
        </p:txBody>
      </p:sp>
      <p:sp>
        <p:nvSpPr>
          <p:cNvPr id="4" name="Tiêu đề 3">
            <a:extLst>
              <a:ext uri="{FF2B5EF4-FFF2-40B4-BE49-F238E27FC236}">
                <a16:creationId xmlns:a16="http://schemas.microsoft.com/office/drawing/2014/main" id="{B5DDFD91-25C1-4E44-8B5E-662DF6DCB78A}"/>
              </a:ext>
            </a:extLst>
          </p:cNvPr>
          <p:cNvSpPr>
            <a:spLocks noGrp="1"/>
          </p:cNvSpPr>
          <p:nvPr>
            <p:ph type="ctrTitle"/>
          </p:nvPr>
        </p:nvSpPr>
        <p:spPr>
          <a:xfrm>
            <a:off x="952228" y="743447"/>
            <a:ext cx="3973385" cy="3692028"/>
          </a:xfrm>
          <a:noFill/>
        </p:spPr>
        <p:txBody>
          <a:bodyPr vert="horz" lIns="91440" tIns="45720" rIns="91440" bIns="45720" rtlCol="0" anchor="b">
            <a:normAutofit/>
          </a:bodyPr>
          <a:lstStyle/>
          <a:p>
            <a:pPr algn="l"/>
            <a:r>
              <a:rPr lang="en-US" sz="5200" dirty="0">
                <a:solidFill>
                  <a:schemeClr val="tx1"/>
                </a:solidFill>
                <a:latin typeface="+mj-lt"/>
                <a:ea typeface="+mj-ea"/>
                <a:cs typeface="+mj-cs"/>
              </a:rPr>
              <a:t>Applied Project Management</a:t>
            </a:r>
          </a:p>
        </p:txBody>
      </p:sp>
      <p:sp>
        <p:nvSpPr>
          <p:cNvPr id="7" name="Tiêu đề phụ 6">
            <a:extLst>
              <a:ext uri="{FF2B5EF4-FFF2-40B4-BE49-F238E27FC236}">
                <a16:creationId xmlns:a16="http://schemas.microsoft.com/office/drawing/2014/main" id="{CD4EF4A3-CCAE-4AC4-80BA-01F06710D472}"/>
              </a:ext>
            </a:extLst>
          </p:cNvPr>
          <p:cNvSpPr>
            <a:spLocks noGrp="1"/>
          </p:cNvSpPr>
          <p:nvPr>
            <p:ph type="subTitle" idx="1"/>
          </p:nvPr>
        </p:nvSpPr>
        <p:spPr>
          <a:xfrm>
            <a:off x="952229" y="4629234"/>
            <a:ext cx="3973386" cy="1485319"/>
          </a:xfrm>
          <a:noFill/>
        </p:spPr>
        <p:txBody>
          <a:bodyPr vert="horz" lIns="91440" tIns="45720" rIns="91440" bIns="45720" rtlCol="0">
            <a:normAutofit/>
          </a:bodyPr>
          <a:lstStyle/>
          <a:p>
            <a:pPr algn="l"/>
            <a:r>
              <a:rPr lang="en-US">
                <a:latin typeface="+mn-lt"/>
                <a:ea typeface="+mn-ea"/>
                <a:cs typeface="+mn-cs"/>
              </a:rPr>
              <a:t>Nguyen Van Vien</a:t>
            </a:r>
          </a:p>
          <a:p>
            <a:pPr algn="l"/>
            <a:r>
              <a:rPr lang="en-US">
                <a:latin typeface="+mn-lt"/>
                <a:ea typeface="+mn-ea"/>
                <a:cs typeface="+mn-cs"/>
              </a:rPr>
              <a:t>Email: </a:t>
            </a:r>
            <a:r>
              <a:rPr lang="en-US">
                <a:latin typeface="+mn-lt"/>
                <a:ea typeface="+mn-ea"/>
                <a:cs typeface="+mn-cs"/>
                <a:hlinkClick r:id="rId3"/>
              </a:rPr>
              <a:t>viennv@ueh.edu.vn</a:t>
            </a:r>
            <a:endParaRPr lang="en-US">
              <a:latin typeface="+mn-lt"/>
              <a:ea typeface="+mn-ea"/>
              <a:cs typeface="+mn-cs"/>
            </a:endParaRPr>
          </a:p>
          <a:p>
            <a:pPr algn="l"/>
            <a:r>
              <a:rPr lang="en-US">
                <a:latin typeface="+mn-lt"/>
                <a:ea typeface="+mn-ea"/>
                <a:cs typeface="+mn-cs"/>
              </a:rPr>
              <a:t>Mobile: 0973.225.589</a:t>
            </a:r>
          </a:p>
        </p:txBody>
      </p:sp>
      <p:sp>
        <p:nvSpPr>
          <p:cNvPr id="2" name="Slide Number Placeholder 1">
            <a:extLst>
              <a:ext uri="{FF2B5EF4-FFF2-40B4-BE49-F238E27FC236}">
                <a16:creationId xmlns:a16="http://schemas.microsoft.com/office/drawing/2014/main" id="{CE3F3B27-3B64-5E8B-CF02-31FD37D983C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22A708D-C984-4439-A215-56EF5D7602F5}"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45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7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700"/>
                                        <p:tgtEl>
                                          <p:spTgt spid="7">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4"/>
                                        </p:tgtEl>
                                        <p:attrNameLst>
                                          <p:attrName>style.visibility</p:attrName>
                                        </p:attrNameLst>
                                      </p:cBhvr>
                                      <p:to>
                                        <p:strVal val="visible"/>
                                      </p:to>
                                    </p:set>
                                    <p:animEffect transition="in" filter="fade">
                                      <p:cBhvr>
                                        <p:cTn id="2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D1A1-E856-AD3E-2639-A12A3EFA9AA2}"/>
              </a:ext>
            </a:extLst>
          </p:cNvPr>
          <p:cNvSpPr>
            <a:spLocks noGrp="1"/>
          </p:cNvSpPr>
          <p:nvPr>
            <p:ph type="title"/>
          </p:nvPr>
        </p:nvSpPr>
        <p:spPr/>
        <p:txBody>
          <a:bodyPr/>
          <a:lstStyle/>
          <a:p>
            <a:r>
              <a:rPr lang="en-US"/>
              <a:t>Project management costs versus benefits</a:t>
            </a:r>
          </a:p>
        </p:txBody>
      </p:sp>
      <p:sp>
        <p:nvSpPr>
          <p:cNvPr id="4" name="Slide Number Placeholder 3">
            <a:extLst>
              <a:ext uri="{FF2B5EF4-FFF2-40B4-BE49-F238E27FC236}">
                <a16:creationId xmlns:a16="http://schemas.microsoft.com/office/drawing/2014/main" id="{17FC1F84-6F28-6629-3905-C76BDEF683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481699D3-F9D8-F578-3816-A61923149E5A}"/>
              </a:ext>
            </a:extLst>
          </p:cNvPr>
          <p:cNvPicPr>
            <a:picLocks noChangeAspect="1"/>
          </p:cNvPicPr>
          <p:nvPr/>
        </p:nvPicPr>
        <p:blipFill>
          <a:blip r:embed="rId2"/>
          <a:stretch>
            <a:fillRect/>
          </a:stretch>
        </p:blipFill>
        <p:spPr>
          <a:xfrm>
            <a:off x="1532888" y="1420428"/>
            <a:ext cx="9126224" cy="5029902"/>
          </a:xfrm>
          <a:prstGeom prst="rect">
            <a:avLst/>
          </a:prstGeom>
        </p:spPr>
      </p:pic>
      <p:sp>
        <p:nvSpPr>
          <p:cNvPr id="7" name="TextBox 6">
            <a:extLst>
              <a:ext uri="{FF2B5EF4-FFF2-40B4-BE49-F238E27FC236}">
                <a16:creationId xmlns:a16="http://schemas.microsoft.com/office/drawing/2014/main" id="{E9C51DEF-3EBF-CE92-9C52-3A6525266192}"/>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14533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5480-2932-0035-65F2-24567A47E43D}"/>
              </a:ext>
            </a:extLst>
          </p:cNvPr>
          <p:cNvSpPr>
            <a:spLocks noGrp="1"/>
          </p:cNvSpPr>
          <p:nvPr>
            <p:ph type="title"/>
          </p:nvPr>
        </p:nvSpPr>
        <p:spPr/>
        <p:txBody>
          <a:bodyPr/>
          <a:lstStyle/>
          <a:p>
            <a:r>
              <a:rPr lang="en-US"/>
              <a:t>Industry classification (by project management utilization)</a:t>
            </a:r>
          </a:p>
        </p:txBody>
      </p:sp>
      <p:sp>
        <p:nvSpPr>
          <p:cNvPr id="4" name="Slide Number Placeholder 3">
            <a:extLst>
              <a:ext uri="{FF2B5EF4-FFF2-40B4-BE49-F238E27FC236}">
                <a16:creationId xmlns:a16="http://schemas.microsoft.com/office/drawing/2014/main" id="{489BAE27-E84B-F375-3999-7C8DD75C85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1C8A80F1-7225-FFBC-CC82-8878555236F3}"/>
              </a:ext>
            </a:extLst>
          </p:cNvPr>
          <p:cNvPicPr>
            <a:picLocks noChangeAspect="1"/>
          </p:cNvPicPr>
          <p:nvPr/>
        </p:nvPicPr>
        <p:blipFill>
          <a:blip r:embed="rId2"/>
          <a:stretch>
            <a:fillRect/>
          </a:stretch>
        </p:blipFill>
        <p:spPr>
          <a:xfrm>
            <a:off x="2366442" y="1504146"/>
            <a:ext cx="7459116" cy="4258269"/>
          </a:xfrm>
          <a:prstGeom prst="rect">
            <a:avLst/>
          </a:prstGeom>
        </p:spPr>
      </p:pic>
      <p:sp>
        <p:nvSpPr>
          <p:cNvPr id="7" name="TextBox 6">
            <a:extLst>
              <a:ext uri="{FF2B5EF4-FFF2-40B4-BE49-F238E27FC236}">
                <a16:creationId xmlns:a16="http://schemas.microsoft.com/office/drawing/2014/main" id="{843020EB-2B0A-A0A5-DF60-47068A56C6C3}"/>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08164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0084-13D2-85BC-9C5B-719A111C7F13}"/>
              </a:ext>
            </a:extLst>
          </p:cNvPr>
          <p:cNvSpPr>
            <a:spLocks noGrp="1"/>
          </p:cNvSpPr>
          <p:nvPr>
            <p:ph type="title"/>
          </p:nvPr>
        </p:nvSpPr>
        <p:spPr/>
        <p:txBody>
          <a:bodyPr/>
          <a:lstStyle/>
          <a:p>
            <a:r>
              <a:rPr lang="en-US"/>
              <a:t>Differences between traditional and nontraditional projects</a:t>
            </a:r>
          </a:p>
        </p:txBody>
      </p:sp>
      <p:sp>
        <p:nvSpPr>
          <p:cNvPr id="4" name="Slide Number Placeholder 3">
            <a:extLst>
              <a:ext uri="{FF2B5EF4-FFF2-40B4-BE49-F238E27FC236}">
                <a16:creationId xmlns:a16="http://schemas.microsoft.com/office/drawing/2014/main" id="{9737EBF4-62C7-B0C2-5D18-C6DBCB4072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441BEDD5-9F95-B834-CE75-D177D0A5C302}"/>
              </a:ext>
            </a:extLst>
          </p:cNvPr>
          <p:cNvPicPr>
            <a:picLocks noChangeAspect="1"/>
          </p:cNvPicPr>
          <p:nvPr/>
        </p:nvPicPr>
        <p:blipFill>
          <a:blip r:embed="rId2"/>
          <a:stretch>
            <a:fillRect/>
          </a:stretch>
        </p:blipFill>
        <p:spPr>
          <a:xfrm>
            <a:off x="838200" y="1570450"/>
            <a:ext cx="10515600" cy="4426314"/>
          </a:xfrm>
          <a:prstGeom prst="rect">
            <a:avLst/>
          </a:prstGeom>
        </p:spPr>
      </p:pic>
      <p:sp>
        <p:nvSpPr>
          <p:cNvPr id="7" name="TextBox 6">
            <a:extLst>
              <a:ext uri="{FF2B5EF4-FFF2-40B4-BE49-F238E27FC236}">
                <a16:creationId xmlns:a16="http://schemas.microsoft.com/office/drawing/2014/main" id="{F770D2D8-54A5-C393-F557-B07BE4E21B87}"/>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699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E29CD-32E9-5B3A-4A49-A391834E5870}"/>
              </a:ext>
            </a:extLst>
          </p:cNvPr>
          <p:cNvSpPr>
            <a:spLocks noGrp="1"/>
          </p:cNvSpPr>
          <p:nvPr>
            <p:ph type="title"/>
          </p:nvPr>
        </p:nvSpPr>
        <p:spPr/>
        <p:txBody>
          <a:bodyPr/>
          <a:lstStyle/>
          <a:p>
            <a:r>
              <a:rPr lang="en-US"/>
              <a:t>Systems, programs, and projects: a definition</a:t>
            </a:r>
          </a:p>
        </p:txBody>
      </p:sp>
      <p:sp>
        <p:nvSpPr>
          <p:cNvPr id="4" name="Slide Number Placeholder 3">
            <a:extLst>
              <a:ext uri="{FF2B5EF4-FFF2-40B4-BE49-F238E27FC236}">
                <a16:creationId xmlns:a16="http://schemas.microsoft.com/office/drawing/2014/main" id="{4093C5AC-62DD-8B03-ADF3-DBC5DB4804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B516605C-D34D-B299-89FB-05580765C808}"/>
              </a:ext>
            </a:extLst>
          </p:cNvPr>
          <p:cNvPicPr>
            <a:picLocks noChangeAspect="1"/>
          </p:cNvPicPr>
          <p:nvPr/>
        </p:nvPicPr>
        <p:blipFill>
          <a:blip r:embed="rId2"/>
          <a:stretch>
            <a:fillRect/>
          </a:stretch>
        </p:blipFill>
        <p:spPr>
          <a:xfrm>
            <a:off x="2284673" y="2146223"/>
            <a:ext cx="7622654" cy="2565554"/>
          </a:xfrm>
          <a:prstGeom prst="rect">
            <a:avLst/>
          </a:prstGeom>
        </p:spPr>
      </p:pic>
      <p:sp>
        <p:nvSpPr>
          <p:cNvPr id="7" name="TextBox 6">
            <a:extLst>
              <a:ext uri="{FF2B5EF4-FFF2-40B4-BE49-F238E27FC236}">
                <a16:creationId xmlns:a16="http://schemas.microsoft.com/office/drawing/2014/main" id="{39F977C4-952F-2300-1B5D-41B81BB154A8}"/>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03335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0DAC-AC8E-AB4B-7709-E9F4C5C233F4}"/>
              </a:ext>
            </a:extLst>
          </p:cNvPr>
          <p:cNvSpPr>
            <a:spLocks noGrp="1"/>
          </p:cNvSpPr>
          <p:nvPr>
            <p:ph type="title"/>
          </p:nvPr>
        </p:nvSpPr>
        <p:spPr/>
        <p:txBody>
          <a:bodyPr/>
          <a:lstStyle/>
          <a:p>
            <a:r>
              <a:rPr lang="en-US"/>
              <a:t>Product versus project management: a definition</a:t>
            </a:r>
          </a:p>
        </p:txBody>
      </p:sp>
      <p:sp>
        <p:nvSpPr>
          <p:cNvPr id="3" name="Content Placeholder 2">
            <a:extLst>
              <a:ext uri="{FF2B5EF4-FFF2-40B4-BE49-F238E27FC236}">
                <a16:creationId xmlns:a16="http://schemas.microsoft.com/office/drawing/2014/main" id="{9D586F11-09B0-F288-7B60-05997D4E2A5E}"/>
              </a:ext>
            </a:extLst>
          </p:cNvPr>
          <p:cNvSpPr>
            <a:spLocks noGrp="1"/>
          </p:cNvSpPr>
          <p:nvPr>
            <p:ph idx="1"/>
          </p:nvPr>
        </p:nvSpPr>
        <p:spPr/>
        <p:txBody>
          <a:bodyPr/>
          <a:lstStyle/>
          <a:p>
            <a:pPr marL="0" indent="0">
              <a:buNone/>
            </a:pPr>
            <a:r>
              <a:rPr lang="en-US"/>
              <a:t>There is also a difference between project and product scope:</a:t>
            </a:r>
          </a:p>
          <a:p>
            <a:r>
              <a:rPr lang="en-US" b="1">
                <a:solidFill>
                  <a:srgbClr val="FF0000"/>
                </a:solidFill>
              </a:rPr>
              <a:t>Project scope</a:t>
            </a:r>
            <a:r>
              <a:rPr lang="en-US"/>
              <a:t> defines the work that must be accomplished to produce a deliverable with specified features or functions. The deliverable can be a product, service, or other result.</a:t>
            </a:r>
          </a:p>
          <a:p>
            <a:r>
              <a:rPr lang="en-US" b="1">
                <a:solidFill>
                  <a:srgbClr val="FF0000"/>
                </a:solidFill>
              </a:rPr>
              <a:t>Product scope </a:t>
            </a:r>
            <a:r>
              <a:rPr lang="en-US"/>
              <a:t>defines the features or functions that characterize the deliverable.</a:t>
            </a:r>
          </a:p>
        </p:txBody>
      </p:sp>
      <p:sp>
        <p:nvSpPr>
          <p:cNvPr id="4" name="Slide Number Placeholder 3">
            <a:extLst>
              <a:ext uri="{FF2B5EF4-FFF2-40B4-BE49-F238E27FC236}">
                <a16:creationId xmlns:a16="http://schemas.microsoft.com/office/drawing/2014/main" id="{3AA7F53A-98FB-CB7D-F20A-C823E553DD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089783A0-DEB5-3D20-1633-B3149D7E2568}"/>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23028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BED8-6DAC-2628-3A10-6B8F30128F83}"/>
              </a:ext>
            </a:extLst>
          </p:cNvPr>
          <p:cNvSpPr>
            <a:spLocks noGrp="1"/>
          </p:cNvSpPr>
          <p:nvPr>
            <p:ph type="title"/>
          </p:nvPr>
        </p:nvSpPr>
        <p:spPr/>
        <p:txBody>
          <a:bodyPr/>
          <a:lstStyle/>
          <a:p>
            <a:r>
              <a:rPr lang="en-US"/>
              <a:t>Maturity and excellence: a definition</a:t>
            </a:r>
          </a:p>
        </p:txBody>
      </p:sp>
      <p:sp>
        <p:nvSpPr>
          <p:cNvPr id="4" name="Slide Number Placeholder 3">
            <a:extLst>
              <a:ext uri="{FF2B5EF4-FFF2-40B4-BE49-F238E27FC236}">
                <a16:creationId xmlns:a16="http://schemas.microsoft.com/office/drawing/2014/main" id="{98279474-B56A-E1E2-6C9B-1EEFA06D5E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E88FCB07-2AEA-5C92-9A49-56664B324C7A}"/>
              </a:ext>
            </a:extLst>
          </p:cNvPr>
          <p:cNvPicPr>
            <a:picLocks noChangeAspect="1"/>
          </p:cNvPicPr>
          <p:nvPr/>
        </p:nvPicPr>
        <p:blipFill>
          <a:blip r:embed="rId2"/>
          <a:stretch>
            <a:fillRect/>
          </a:stretch>
        </p:blipFill>
        <p:spPr>
          <a:xfrm>
            <a:off x="2766548" y="1736402"/>
            <a:ext cx="6658904" cy="4248743"/>
          </a:xfrm>
          <a:prstGeom prst="rect">
            <a:avLst/>
          </a:prstGeom>
        </p:spPr>
      </p:pic>
      <p:sp>
        <p:nvSpPr>
          <p:cNvPr id="7" name="TextBox 6">
            <a:extLst>
              <a:ext uri="{FF2B5EF4-FFF2-40B4-BE49-F238E27FC236}">
                <a16:creationId xmlns:a16="http://schemas.microsoft.com/office/drawing/2014/main" id="{C34C7ABB-20F5-F9E7-D57B-AB5A96366947}"/>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71361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D51D-5852-0759-CA50-5EDB6C7B4D15}"/>
              </a:ext>
            </a:extLst>
          </p:cNvPr>
          <p:cNvSpPr>
            <a:spLocks noGrp="1"/>
          </p:cNvSpPr>
          <p:nvPr>
            <p:ph type="title"/>
          </p:nvPr>
        </p:nvSpPr>
        <p:spPr/>
        <p:txBody>
          <a:bodyPr/>
          <a:lstStyle/>
          <a:p>
            <a:r>
              <a:rPr lang="en-US"/>
              <a:t>Informal project management: a definition</a:t>
            </a:r>
          </a:p>
        </p:txBody>
      </p:sp>
      <p:sp>
        <p:nvSpPr>
          <p:cNvPr id="4" name="Slide Number Placeholder 3">
            <a:extLst>
              <a:ext uri="{FF2B5EF4-FFF2-40B4-BE49-F238E27FC236}">
                <a16:creationId xmlns:a16="http://schemas.microsoft.com/office/drawing/2014/main" id="{B8EDAB34-AEA2-BD97-BEA8-AE15352398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9F040877-8938-BEC6-41C3-37895540AF58}"/>
              </a:ext>
            </a:extLst>
          </p:cNvPr>
          <p:cNvPicPr>
            <a:picLocks noChangeAspect="1"/>
          </p:cNvPicPr>
          <p:nvPr/>
        </p:nvPicPr>
        <p:blipFill>
          <a:blip r:embed="rId2"/>
          <a:stretch>
            <a:fillRect/>
          </a:stretch>
        </p:blipFill>
        <p:spPr>
          <a:xfrm>
            <a:off x="1661493" y="1518082"/>
            <a:ext cx="8869013" cy="4639322"/>
          </a:xfrm>
          <a:prstGeom prst="rect">
            <a:avLst/>
          </a:prstGeom>
        </p:spPr>
      </p:pic>
      <p:sp>
        <p:nvSpPr>
          <p:cNvPr id="7" name="TextBox 6">
            <a:extLst>
              <a:ext uri="{FF2B5EF4-FFF2-40B4-BE49-F238E27FC236}">
                <a16:creationId xmlns:a16="http://schemas.microsoft.com/office/drawing/2014/main" id="{C3570F06-F701-1691-944F-12D6DF77F586}"/>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053285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310F9-E919-B51A-3546-50A815F55075}"/>
              </a:ext>
            </a:extLst>
          </p:cNvPr>
          <p:cNvSpPr>
            <a:spLocks noGrp="1"/>
          </p:cNvSpPr>
          <p:nvPr>
            <p:ph type="title"/>
          </p:nvPr>
        </p:nvSpPr>
        <p:spPr/>
        <p:txBody>
          <a:bodyPr/>
          <a:lstStyle/>
          <a:p>
            <a:r>
              <a:rPr lang="en-US"/>
              <a:t>Maturity path</a:t>
            </a:r>
          </a:p>
        </p:txBody>
      </p:sp>
      <p:sp>
        <p:nvSpPr>
          <p:cNvPr id="4" name="Slide Number Placeholder 3">
            <a:extLst>
              <a:ext uri="{FF2B5EF4-FFF2-40B4-BE49-F238E27FC236}">
                <a16:creationId xmlns:a16="http://schemas.microsoft.com/office/drawing/2014/main" id="{8972A5A6-9F6B-B906-C6AC-910EBF57B4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C921F61B-C606-3213-BF10-06974DF57D52}"/>
              </a:ext>
            </a:extLst>
          </p:cNvPr>
          <p:cNvPicPr>
            <a:picLocks noChangeAspect="1"/>
          </p:cNvPicPr>
          <p:nvPr/>
        </p:nvPicPr>
        <p:blipFill>
          <a:blip r:embed="rId2"/>
          <a:stretch>
            <a:fillRect/>
          </a:stretch>
        </p:blipFill>
        <p:spPr>
          <a:xfrm>
            <a:off x="3342602" y="0"/>
            <a:ext cx="5506796" cy="6858000"/>
          </a:xfrm>
          <a:prstGeom prst="rect">
            <a:avLst/>
          </a:prstGeom>
        </p:spPr>
      </p:pic>
      <p:sp>
        <p:nvSpPr>
          <p:cNvPr id="7" name="TextBox 6">
            <a:extLst>
              <a:ext uri="{FF2B5EF4-FFF2-40B4-BE49-F238E27FC236}">
                <a16:creationId xmlns:a16="http://schemas.microsoft.com/office/drawing/2014/main" id="{4ED90203-BDD0-0F59-EF89-69CD53577FFF}"/>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98337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F382-5A05-60E0-BDA4-D5F97B8209EB}"/>
              </a:ext>
            </a:extLst>
          </p:cNvPr>
          <p:cNvSpPr>
            <a:spLocks noGrp="1"/>
          </p:cNvSpPr>
          <p:nvPr>
            <p:ph type="title"/>
          </p:nvPr>
        </p:nvSpPr>
        <p:spPr/>
        <p:txBody>
          <a:bodyPr/>
          <a:lstStyle/>
          <a:p>
            <a:r>
              <a:rPr lang="en-US"/>
              <a:t>Project management methodologies: a definition</a:t>
            </a:r>
          </a:p>
        </p:txBody>
      </p:sp>
      <p:sp>
        <p:nvSpPr>
          <p:cNvPr id="4" name="Slide Number Placeholder 3">
            <a:extLst>
              <a:ext uri="{FF2B5EF4-FFF2-40B4-BE49-F238E27FC236}">
                <a16:creationId xmlns:a16="http://schemas.microsoft.com/office/drawing/2014/main" id="{ABA6227C-2C75-46B2-67F8-FAF8580BD8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237286EB-456F-0B37-277A-F1E1A57075F7}"/>
              </a:ext>
            </a:extLst>
          </p:cNvPr>
          <p:cNvPicPr>
            <a:picLocks noChangeAspect="1"/>
          </p:cNvPicPr>
          <p:nvPr/>
        </p:nvPicPr>
        <p:blipFill>
          <a:blip r:embed="rId2"/>
          <a:stretch>
            <a:fillRect/>
          </a:stretch>
        </p:blipFill>
        <p:spPr>
          <a:xfrm>
            <a:off x="2583914" y="1673441"/>
            <a:ext cx="7024172" cy="3956798"/>
          </a:xfrm>
          <a:prstGeom prst="rect">
            <a:avLst/>
          </a:prstGeom>
        </p:spPr>
      </p:pic>
      <p:sp>
        <p:nvSpPr>
          <p:cNvPr id="7" name="TextBox 6">
            <a:extLst>
              <a:ext uri="{FF2B5EF4-FFF2-40B4-BE49-F238E27FC236}">
                <a16:creationId xmlns:a16="http://schemas.microsoft.com/office/drawing/2014/main" id="{1FDB9C62-EC2E-A956-C93D-65DB439D0157}"/>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40722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AED5-3691-E611-9A78-69C45723A191}"/>
              </a:ext>
            </a:extLst>
          </p:cNvPr>
          <p:cNvSpPr>
            <a:spLocks noGrp="1"/>
          </p:cNvSpPr>
          <p:nvPr>
            <p:ph type="title"/>
          </p:nvPr>
        </p:nvSpPr>
        <p:spPr/>
        <p:txBody>
          <a:bodyPr/>
          <a:lstStyle/>
          <a:p>
            <a:r>
              <a:rPr lang="en-US"/>
              <a:t>Integrated processes (past, present, and future)</a:t>
            </a:r>
          </a:p>
        </p:txBody>
      </p:sp>
      <p:sp>
        <p:nvSpPr>
          <p:cNvPr id="4" name="Slide Number Placeholder 3">
            <a:extLst>
              <a:ext uri="{FF2B5EF4-FFF2-40B4-BE49-F238E27FC236}">
                <a16:creationId xmlns:a16="http://schemas.microsoft.com/office/drawing/2014/main" id="{8077FBDB-F905-6DFD-778B-3E3A8881DF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B734AB20-93ED-0DE3-A2DA-834AF45940FF}"/>
              </a:ext>
            </a:extLst>
          </p:cNvPr>
          <p:cNvPicPr>
            <a:picLocks noChangeAspect="1"/>
          </p:cNvPicPr>
          <p:nvPr/>
        </p:nvPicPr>
        <p:blipFill>
          <a:blip r:embed="rId2"/>
          <a:stretch>
            <a:fillRect/>
          </a:stretch>
        </p:blipFill>
        <p:spPr>
          <a:xfrm>
            <a:off x="1937757" y="1420428"/>
            <a:ext cx="8316486" cy="4620270"/>
          </a:xfrm>
          <a:prstGeom prst="rect">
            <a:avLst/>
          </a:prstGeom>
        </p:spPr>
      </p:pic>
      <p:sp>
        <p:nvSpPr>
          <p:cNvPr id="7" name="TextBox 6">
            <a:extLst>
              <a:ext uri="{FF2B5EF4-FFF2-40B4-BE49-F238E27FC236}">
                <a16:creationId xmlns:a16="http://schemas.microsoft.com/office/drawing/2014/main" id="{8DA4CE36-C67C-7C85-6706-B04D181D940E}"/>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p>
        </p:txBody>
      </p:sp>
    </p:spTree>
    <p:extLst>
      <p:ext uri="{BB962C8B-B14F-4D97-AF65-F5344CB8AC3E}">
        <p14:creationId xmlns:p14="http://schemas.microsoft.com/office/powerpoint/2010/main" val="1715913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95B2-5CDF-2C20-EF33-E6C2C70254C5}"/>
              </a:ext>
            </a:extLst>
          </p:cNvPr>
          <p:cNvSpPr>
            <a:spLocks noGrp="1"/>
          </p:cNvSpPr>
          <p:nvPr>
            <p:ph type="title"/>
          </p:nvPr>
        </p:nvSpPr>
        <p:spPr/>
        <p:txBody>
          <a:bodyPr/>
          <a:lstStyle/>
          <a:p>
            <a:r>
              <a:rPr lang="en-US" dirty="0"/>
              <a:t>An overview of project management</a:t>
            </a:r>
          </a:p>
        </p:txBody>
      </p:sp>
      <p:sp>
        <p:nvSpPr>
          <p:cNvPr id="3" name="Content Placeholder 2">
            <a:extLst>
              <a:ext uri="{FF2B5EF4-FFF2-40B4-BE49-F238E27FC236}">
                <a16:creationId xmlns:a16="http://schemas.microsoft.com/office/drawing/2014/main" id="{DE5E7546-023D-2F33-90F6-59B7E5454C13}"/>
              </a:ext>
            </a:extLst>
          </p:cNvPr>
          <p:cNvSpPr>
            <a:spLocks noGrp="1"/>
          </p:cNvSpPr>
          <p:nvPr>
            <p:ph idx="1"/>
          </p:nvPr>
        </p:nvSpPr>
        <p:spPr/>
        <p:txBody>
          <a:bodyPr/>
          <a:lstStyle/>
          <a:p>
            <a:r>
              <a:rPr lang="en-US" dirty="0"/>
              <a:t>Project Management Institute (PMI) defines a project as “</a:t>
            </a:r>
            <a:r>
              <a:rPr lang="en-US" b="1" dirty="0">
                <a:solidFill>
                  <a:srgbClr val="FF0000"/>
                </a:solidFill>
              </a:rPr>
              <a:t>a temporary endeavor undertaken to create a unique product, service, or result</a:t>
            </a:r>
            <a:r>
              <a:rPr lang="en-US" dirty="0"/>
              <a:t>” (PMBOK® Guide, PMI, 2021, p. 245).</a:t>
            </a:r>
          </a:p>
          <a:p>
            <a:r>
              <a:rPr lang="en-US" dirty="0"/>
              <a:t>“</a:t>
            </a:r>
            <a:r>
              <a:rPr lang="en-US" b="1" dirty="0">
                <a:solidFill>
                  <a:srgbClr val="FF0000"/>
                </a:solidFill>
              </a:rPr>
              <a:t>A project is a problem scheduled for solution</a:t>
            </a:r>
            <a:r>
              <a:rPr lang="en-US" dirty="0"/>
              <a:t>.” - Dr. J. M. </a:t>
            </a:r>
            <a:r>
              <a:rPr lang="en-US" dirty="0" err="1"/>
              <a:t>Juran</a:t>
            </a:r>
            <a:endParaRPr lang="en-US" dirty="0"/>
          </a:p>
        </p:txBody>
      </p:sp>
      <p:sp>
        <p:nvSpPr>
          <p:cNvPr id="4" name="Slide Number Placeholder 3">
            <a:extLst>
              <a:ext uri="{FF2B5EF4-FFF2-40B4-BE49-F238E27FC236}">
                <a16:creationId xmlns:a16="http://schemas.microsoft.com/office/drawing/2014/main" id="{175830F3-9D60-D8D3-B444-BCC2E6251C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1D68047A-7E54-A312-4C55-D46328F9DB65}"/>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Heagney</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(2022)</a:t>
            </a:r>
          </a:p>
        </p:txBody>
      </p:sp>
    </p:spTree>
    <p:extLst>
      <p:ext uri="{BB962C8B-B14F-4D97-AF65-F5344CB8AC3E}">
        <p14:creationId xmlns:p14="http://schemas.microsoft.com/office/powerpoint/2010/main" val="1066150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CD223-569F-B05E-2011-F7DE8361F6EC}"/>
              </a:ext>
            </a:extLst>
          </p:cNvPr>
          <p:cNvSpPr>
            <a:spLocks noGrp="1"/>
          </p:cNvSpPr>
          <p:nvPr>
            <p:ph type="title"/>
          </p:nvPr>
        </p:nvSpPr>
        <p:spPr/>
        <p:txBody>
          <a:bodyPr/>
          <a:lstStyle/>
          <a:p>
            <a:r>
              <a:rPr lang="en-US"/>
              <a:t>The many faces of success</a:t>
            </a:r>
          </a:p>
        </p:txBody>
      </p:sp>
      <p:sp>
        <p:nvSpPr>
          <p:cNvPr id="4" name="Slide Number Placeholder 3">
            <a:extLst>
              <a:ext uri="{FF2B5EF4-FFF2-40B4-BE49-F238E27FC236}">
                <a16:creationId xmlns:a16="http://schemas.microsoft.com/office/drawing/2014/main" id="{3452B5B0-8D5C-69D6-71B2-92BBE10470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F9EE8E56-C5C2-2B97-A37E-018287BC518A}"/>
              </a:ext>
            </a:extLst>
          </p:cNvPr>
          <p:cNvPicPr>
            <a:picLocks noChangeAspect="1"/>
          </p:cNvPicPr>
          <p:nvPr/>
        </p:nvPicPr>
        <p:blipFill>
          <a:blip r:embed="rId2"/>
          <a:stretch>
            <a:fillRect/>
          </a:stretch>
        </p:blipFill>
        <p:spPr>
          <a:xfrm>
            <a:off x="2718916" y="1467157"/>
            <a:ext cx="6754168" cy="4734586"/>
          </a:xfrm>
          <a:prstGeom prst="rect">
            <a:avLst/>
          </a:prstGeom>
        </p:spPr>
      </p:pic>
      <p:sp>
        <p:nvSpPr>
          <p:cNvPr id="7" name="TextBox 6">
            <a:extLst>
              <a:ext uri="{FF2B5EF4-FFF2-40B4-BE49-F238E27FC236}">
                <a16:creationId xmlns:a16="http://schemas.microsoft.com/office/drawing/2014/main" id="{ACAE05ED-4151-C374-FA72-4766AB03E5F6}"/>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8357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37DD-9FD8-4E7C-FF47-FE1DB3CBA888}"/>
              </a:ext>
            </a:extLst>
          </p:cNvPr>
          <p:cNvSpPr>
            <a:spLocks noGrp="1"/>
          </p:cNvSpPr>
          <p:nvPr>
            <p:ph type="title"/>
          </p:nvPr>
        </p:nvSpPr>
        <p:spPr/>
        <p:txBody>
          <a:bodyPr/>
          <a:lstStyle/>
          <a:p>
            <a:r>
              <a:rPr lang="en-US"/>
              <a:t>The many faces of failure</a:t>
            </a:r>
          </a:p>
        </p:txBody>
      </p:sp>
      <p:sp>
        <p:nvSpPr>
          <p:cNvPr id="4" name="Slide Number Placeholder 3">
            <a:extLst>
              <a:ext uri="{FF2B5EF4-FFF2-40B4-BE49-F238E27FC236}">
                <a16:creationId xmlns:a16="http://schemas.microsoft.com/office/drawing/2014/main" id="{CD79F39D-BFC2-DE6A-BC76-CE329D96E3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7FB8CA27-0BC0-0532-A71F-F531EB6AD357}"/>
              </a:ext>
            </a:extLst>
          </p:cNvPr>
          <p:cNvPicPr>
            <a:picLocks noChangeAspect="1"/>
          </p:cNvPicPr>
          <p:nvPr/>
        </p:nvPicPr>
        <p:blipFill>
          <a:blip r:embed="rId2"/>
          <a:stretch>
            <a:fillRect/>
          </a:stretch>
        </p:blipFill>
        <p:spPr>
          <a:xfrm>
            <a:off x="5493661" y="0"/>
            <a:ext cx="6233878" cy="6858000"/>
          </a:xfrm>
          <a:prstGeom prst="rect">
            <a:avLst/>
          </a:prstGeom>
        </p:spPr>
      </p:pic>
      <p:sp>
        <p:nvSpPr>
          <p:cNvPr id="7" name="TextBox 6">
            <a:extLst>
              <a:ext uri="{FF2B5EF4-FFF2-40B4-BE49-F238E27FC236}">
                <a16:creationId xmlns:a16="http://schemas.microsoft.com/office/drawing/2014/main" id="{9246C6CC-261D-88D5-5B4D-02B1094471DE}"/>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86213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0FDAA-0255-33DD-B34C-9B2BE69AE113}"/>
              </a:ext>
            </a:extLst>
          </p:cNvPr>
          <p:cNvSpPr>
            <a:spLocks noGrp="1"/>
          </p:cNvSpPr>
          <p:nvPr>
            <p:ph type="title"/>
          </p:nvPr>
        </p:nvSpPr>
        <p:spPr/>
        <p:txBody>
          <a:bodyPr/>
          <a:lstStyle/>
          <a:p>
            <a:r>
              <a:rPr lang="en-US"/>
              <a:t>Risk planning</a:t>
            </a:r>
          </a:p>
        </p:txBody>
      </p:sp>
      <p:sp>
        <p:nvSpPr>
          <p:cNvPr id="4" name="Slide Number Placeholder 3">
            <a:extLst>
              <a:ext uri="{FF2B5EF4-FFF2-40B4-BE49-F238E27FC236}">
                <a16:creationId xmlns:a16="http://schemas.microsoft.com/office/drawing/2014/main" id="{10946F05-21FB-40E2-A3DC-98E0AB7CD1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9003E566-1A8A-1BB9-4873-E44D80891142}"/>
              </a:ext>
            </a:extLst>
          </p:cNvPr>
          <p:cNvPicPr>
            <a:picLocks noChangeAspect="1"/>
          </p:cNvPicPr>
          <p:nvPr/>
        </p:nvPicPr>
        <p:blipFill>
          <a:blip r:embed="rId2"/>
          <a:stretch>
            <a:fillRect/>
          </a:stretch>
        </p:blipFill>
        <p:spPr>
          <a:xfrm>
            <a:off x="2611286" y="1420428"/>
            <a:ext cx="6969427" cy="4518035"/>
          </a:xfrm>
          <a:prstGeom prst="rect">
            <a:avLst/>
          </a:prstGeom>
        </p:spPr>
      </p:pic>
      <p:sp>
        <p:nvSpPr>
          <p:cNvPr id="7" name="TextBox 6">
            <a:extLst>
              <a:ext uri="{FF2B5EF4-FFF2-40B4-BE49-F238E27FC236}">
                <a16:creationId xmlns:a16="http://schemas.microsoft.com/office/drawing/2014/main" id="{653D3EC6-B146-0C83-D78D-FF5555A1C360}"/>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52181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F466-640D-B723-2FD6-57993DC946F3}"/>
              </a:ext>
            </a:extLst>
          </p:cNvPr>
          <p:cNvSpPr>
            <a:spLocks noGrp="1"/>
          </p:cNvSpPr>
          <p:nvPr>
            <p:ph type="title"/>
          </p:nvPr>
        </p:nvSpPr>
        <p:spPr/>
        <p:txBody>
          <a:bodyPr/>
          <a:lstStyle/>
          <a:p>
            <a:r>
              <a:rPr lang="en-US"/>
              <a:t>The relationship between marketing and technical personnel</a:t>
            </a:r>
          </a:p>
        </p:txBody>
      </p:sp>
      <p:sp>
        <p:nvSpPr>
          <p:cNvPr id="4" name="Slide Number Placeholder 3">
            <a:extLst>
              <a:ext uri="{FF2B5EF4-FFF2-40B4-BE49-F238E27FC236}">
                <a16:creationId xmlns:a16="http://schemas.microsoft.com/office/drawing/2014/main" id="{05D19D9B-691E-9EF5-DF2B-20E37D98A8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47B817A4-1FB0-3E20-D280-BA3AE3CEE26F}"/>
              </a:ext>
            </a:extLst>
          </p:cNvPr>
          <p:cNvPicPr>
            <a:picLocks noChangeAspect="1"/>
          </p:cNvPicPr>
          <p:nvPr/>
        </p:nvPicPr>
        <p:blipFill>
          <a:blip r:embed="rId2"/>
          <a:stretch>
            <a:fillRect/>
          </a:stretch>
        </p:blipFill>
        <p:spPr>
          <a:xfrm>
            <a:off x="2314047" y="1617323"/>
            <a:ext cx="7563906" cy="4486901"/>
          </a:xfrm>
          <a:prstGeom prst="rect">
            <a:avLst/>
          </a:prstGeom>
        </p:spPr>
      </p:pic>
      <p:sp>
        <p:nvSpPr>
          <p:cNvPr id="7" name="TextBox 6">
            <a:extLst>
              <a:ext uri="{FF2B5EF4-FFF2-40B4-BE49-F238E27FC236}">
                <a16:creationId xmlns:a16="http://schemas.microsoft.com/office/drawing/2014/main" id="{00C126D7-D17B-18B1-385A-F9F7B777B829}"/>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19838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D8A54-1084-C9B3-EC8B-251EB361B327}"/>
              </a:ext>
            </a:extLst>
          </p:cNvPr>
          <p:cNvSpPr>
            <a:spLocks noGrp="1"/>
          </p:cNvSpPr>
          <p:nvPr>
            <p:ph type="title"/>
          </p:nvPr>
        </p:nvSpPr>
        <p:spPr/>
        <p:txBody>
          <a:bodyPr/>
          <a:lstStyle/>
          <a:p>
            <a:r>
              <a:rPr lang="en-US" dirty="0"/>
              <a:t>Project life cycles</a:t>
            </a:r>
          </a:p>
        </p:txBody>
      </p:sp>
      <p:sp>
        <p:nvSpPr>
          <p:cNvPr id="4" name="Slide Number Placeholder 3">
            <a:extLst>
              <a:ext uri="{FF2B5EF4-FFF2-40B4-BE49-F238E27FC236}">
                <a16:creationId xmlns:a16="http://schemas.microsoft.com/office/drawing/2014/main" id="{052BD234-FF67-2009-58F3-B96666B424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graphicFrame>
        <p:nvGraphicFramePr>
          <p:cNvPr id="5" name="Content Placeholder 2">
            <a:extLst>
              <a:ext uri="{FF2B5EF4-FFF2-40B4-BE49-F238E27FC236}">
                <a16:creationId xmlns:a16="http://schemas.microsoft.com/office/drawing/2014/main" id="{1BCCE0B5-499C-5B73-55AD-1C5890452772}"/>
              </a:ext>
            </a:extLst>
          </p:cNvPr>
          <p:cNvGraphicFramePr>
            <a:graphicFrameLocks/>
          </p:cNvGraphicFramePr>
          <p:nvPr/>
        </p:nvGraphicFramePr>
        <p:xfrm>
          <a:off x="685800" y="2131092"/>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15C7C51-ECD1-BCCA-81CA-F8B010B56E95}"/>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p>
        </p:txBody>
      </p:sp>
    </p:spTree>
    <p:extLst>
      <p:ext uri="{BB962C8B-B14F-4D97-AF65-F5344CB8AC3E}">
        <p14:creationId xmlns:p14="http://schemas.microsoft.com/office/powerpoint/2010/main" val="1940407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9013-C231-C91B-9050-A1992576C9E2}"/>
              </a:ext>
            </a:extLst>
          </p:cNvPr>
          <p:cNvSpPr>
            <a:spLocks noGrp="1"/>
          </p:cNvSpPr>
          <p:nvPr>
            <p:ph type="title"/>
          </p:nvPr>
        </p:nvSpPr>
        <p:spPr/>
        <p:txBody>
          <a:bodyPr/>
          <a:lstStyle/>
          <a:p>
            <a:r>
              <a:rPr lang="en-US" dirty="0"/>
              <a:t>The theoretical definitions of the life-cycle phases of a system</a:t>
            </a:r>
          </a:p>
        </p:txBody>
      </p:sp>
      <p:sp>
        <p:nvSpPr>
          <p:cNvPr id="3" name="Content Placeholder 2">
            <a:extLst>
              <a:ext uri="{FF2B5EF4-FFF2-40B4-BE49-F238E27FC236}">
                <a16:creationId xmlns:a16="http://schemas.microsoft.com/office/drawing/2014/main" id="{E040CF06-C2AD-EF0B-38EA-DB1C7760106C}"/>
              </a:ext>
            </a:extLst>
          </p:cNvPr>
          <p:cNvSpPr>
            <a:spLocks noGrp="1"/>
          </p:cNvSpPr>
          <p:nvPr>
            <p:ph idx="1"/>
          </p:nvPr>
        </p:nvSpPr>
        <p:spPr/>
        <p:txBody>
          <a:bodyPr/>
          <a:lstStyle/>
          <a:p>
            <a:r>
              <a:rPr lang="en-US" dirty="0"/>
              <a:t>Conceptual</a:t>
            </a:r>
          </a:p>
          <a:p>
            <a:r>
              <a:rPr lang="en-US" dirty="0"/>
              <a:t>Planning</a:t>
            </a:r>
          </a:p>
          <a:p>
            <a:r>
              <a:rPr lang="en-US" dirty="0"/>
              <a:t>Testing</a:t>
            </a:r>
          </a:p>
          <a:p>
            <a:r>
              <a:rPr lang="en-US" dirty="0"/>
              <a:t>Implementation</a:t>
            </a:r>
          </a:p>
          <a:p>
            <a:r>
              <a:rPr lang="en-US" dirty="0"/>
              <a:t>Closure</a:t>
            </a:r>
          </a:p>
        </p:txBody>
      </p:sp>
      <p:sp>
        <p:nvSpPr>
          <p:cNvPr id="4" name="Slide Number Placeholder 3">
            <a:extLst>
              <a:ext uri="{FF2B5EF4-FFF2-40B4-BE49-F238E27FC236}">
                <a16:creationId xmlns:a16="http://schemas.microsoft.com/office/drawing/2014/main" id="{C0FC6996-A925-1C0F-6856-3893CB1572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ADC1D0C4-987A-9212-97DE-92F565494495}"/>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p>
        </p:txBody>
      </p:sp>
    </p:spTree>
    <p:extLst>
      <p:ext uri="{BB962C8B-B14F-4D97-AF65-F5344CB8AC3E}">
        <p14:creationId xmlns:p14="http://schemas.microsoft.com/office/powerpoint/2010/main" val="657130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5E52-9A21-8FD4-B02C-204FE91C642F}"/>
              </a:ext>
            </a:extLst>
          </p:cNvPr>
          <p:cNvSpPr>
            <a:spLocks noGrp="1"/>
          </p:cNvSpPr>
          <p:nvPr>
            <p:ph type="title"/>
          </p:nvPr>
        </p:nvSpPr>
        <p:spPr/>
        <p:txBody>
          <a:bodyPr/>
          <a:lstStyle/>
          <a:p>
            <a:r>
              <a:rPr lang="en-US" dirty="0"/>
              <a:t>Planning</a:t>
            </a:r>
          </a:p>
        </p:txBody>
      </p:sp>
      <p:sp>
        <p:nvSpPr>
          <p:cNvPr id="4" name="Slide Number Placeholder 3">
            <a:extLst>
              <a:ext uri="{FF2B5EF4-FFF2-40B4-BE49-F238E27FC236}">
                <a16:creationId xmlns:a16="http://schemas.microsoft.com/office/drawing/2014/main" id="{D6F6C0DF-37BE-D79B-E361-171E724ED7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8159F612-FD78-2080-6432-1C2B0E7D488D}"/>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p>
        </p:txBody>
      </p:sp>
      <p:pic>
        <p:nvPicPr>
          <p:cNvPr id="7" name="Picture 6">
            <a:extLst>
              <a:ext uri="{FF2B5EF4-FFF2-40B4-BE49-F238E27FC236}">
                <a16:creationId xmlns:a16="http://schemas.microsoft.com/office/drawing/2014/main" id="{F23DDF6A-AE0D-7FF7-EDFA-ACAE700C9103}"/>
              </a:ext>
            </a:extLst>
          </p:cNvPr>
          <p:cNvPicPr>
            <a:picLocks noChangeAspect="1"/>
          </p:cNvPicPr>
          <p:nvPr/>
        </p:nvPicPr>
        <p:blipFill>
          <a:blip r:embed="rId2"/>
          <a:stretch>
            <a:fillRect/>
          </a:stretch>
        </p:blipFill>
        <p:spPr>
          <a:xfrm>
            <a:off x="2021495" y="1191835"/>
            <a:ext cx="8149010" cy="5219747"/>
          </a:xfrm>
          <a:prstGeom prst="rect">
            <a:avLst/>
          </a:prstGeom>
        </p:spPr>
      </p:pic>
    </p:spTree>
    <p:extLst>
      <p:ext uri="{BB962C8B-B14F-4D97-AF65-F5344CB8AC3E}">
        <p14:creationId xmlns:p14="http://schemas.microsoft.com/office/powerpoint/2010/main" val="548952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FA87-54B0-2D9E-355B-648FA310F037}"/>
              </a:ext>
            </a:extLst>
          </p:cNvPr>
          <p:cNvSpPr>
            <a:spLocks noGrp="1"/>
          </p:cNvSpPr>
          <p:nvPr>
            <p:ph type="title"/>
          </p:nvPr>
        </p:nvSpPr>
        <p:spPr/>
        <p:txBody>
          <a:bodyPr/>
          <a:lstStyle/>
          <a:p>
            <a:r>
              <a:rPr lang="en-US" dirty="0"/>
              <a:t>Planning</a:t>
            </a:r>
          </a:p>
        </p:txBody>
      </p:sp>
      <p:sp>
        <p:nvSpPr>
          <p:cNvPr id="4" name="Slide Number Placeholder 3">
            <a:extLst>
              <a:ext uri="{FF2B5EF4-FFF2-40B4-BE49-F238E27FC236}">
                <a16:creationId xmlns:a16="http://schemas.microsoft.com/office/drawing/2014/main" id="{DCA58034-0668-FC5B-98CA-12F7324230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9CF37BE2-459E-88B5-B38E-B7BEAD8E7758}"/>
              </a:ext>
            </a:extLst>
          </p:cNvPr>
          <p:cNvPicPr>
            <a:picLocks noChangeAspect="1"/>
          </p:cNvPicPr>
          <p:nvPr/>
        </p:nvPicPr>
        <p:blipFill>
          <a:blip r:embed="rId2"/>
          <a:stretch>
            <a:fillRect/>
          </a:stretch>
        </p:blipFill>
        <p:spPr>
          <a:xfrm>
            <a:off x="2470955" y="1075676"/>
            <a:ext cx="7250089" cy="5458496"/>
          </a:xfrm>
          <a:prstGeom prst="rect">
            <a:avLst/>
          </a:prstGeom>
        </p:spPr>
      </p:pic>
      <p:sp>
        <p:nvSpPr>
          <p:cNvPr id="7" name="TextBox 6">
            <a:extLst>
              <a:ext uri="{FF2B5EF4-FFF2-40B4-BE49-F238E27FC236}">
                <a16:creationId xmlns:a16="http://schemas.microsoft.com/office/drawing/2014/main" id="{881CC34C-1368-12E6-54AE-BFE56EF742C0}"/>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p>
        </p:txBody>
      </p:sp>
    </p:spTree>
    <p:extLst>
      <p:ext uri="{BB962C8B-B14F-4D97-AF65-F5344CB8AC3E}">
        <p14:creationId xmlns:p14="http://schemas.microsoft.com/office/powerpoint/2010/main" val="81115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AA3BD-E5E4-52F4-CCC7-456610941A28}"/>
              </a:ext>
            </a:extLst>
          </p:cNvPr>
          <p:cNvSpPr>
            <a:spLocks noGrp="1"/>
          </p:cNvSpPr>
          <p:nvPr>
            <p:ph type="title"/>
          </p:nvPr>
        </p:nvSpPr>
        <p:spPr/>
        <p:txBody>
          <a:bodyPr/>
          <a:lstStyle/>
          <a:p>
            <a:r>
              <a:rPr lang="en-US" dirty="0"/>
              <a:t>A stream of projects</a:t>
            </a:r>
          </a:p>
        </p:txBody>
      </p:sp>
      <p:sp>
        <p:nvSpPr>
          <p:cNvPr id="4" name="Slide Number Placeholder 3">
            <a:extLst>
              <a:ext uri="{FF2B5EF4-FFF2-40B4-BE49-F238E27FC236}">
                <a16:creationId xmlns:a16="http://schemas.microsoft.com/office/drawing/2014/main" id="{6A0C54E2-F56A-222A-113F-970EAD531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7" name="TextBox 6">
            <a:extLst>
              <a:ext uri="{FF2B5EF4-FFF2-40B4-BE49-F238E27FC236}">
                <a16:creationId xmlns:a16="http://schemas.microsoft.com/office/drawing/2014/main" id="{30D6D0E2-E838-3C63-3C77-DE4AFA91186B}"/>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p>
        </p:txBody>
      </p:sp>
      <p:pic>
        <p:nvPicPr>
          <p:cNvPr id="9" name="Picture 8">
            <a:extLst>
              <a:ext uri="{FF2B5EF4-FFF2-40B4-BE49-F238E27FC236}">
                <a16:creationId xmlns:a16="http://schemas.microsoft.com/office/drawing/2014/main" id="{89EB3F1C-7A7E-D190-766B-C5B6D01B40A7}"/>
              </a:ext>
            </a:extLst>
          </p:cNvPr>
          <p:cNvPicPr>
            <a:picLocks noChangeAspect="1"/>
          </p:cNvPicPr>
          <p:nvPr/>
        </p:nvPicPr>
        <p:blipFill>
          <a:blip r:embed="rId2"/>
          <a:stretch>
            <a:fillRect/>
          </a:stretch>
        </p:blipFill>
        <p:spPr>
          <a:xfrm>
            <a:off x="4261359" y="661944"/>
            <a:ext cx="6381797" cy="5876968"/>
          </a:xfrm>
          <a:prstGeom prst="rect">
            <a:avLst/>
          </a:prstGeom>
        </p:spPr>
      </p:pic>
    </p:spTree>
    <p:extLst>
      <p:ext uri="{BB962C8B-B14F-4D97-AF65-F5344CB8AC3E}">
        <p14:creationId xmlns:p14="http://schemas.microsoft.com/office/powerpoint/2010/main" val="4033066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E5F5-2159-E3E5-CCA7-B16F2B30380F}"/>
              </a:ext>
            </a:extLst>
          </p:cNvPr>
          <p:cNvSpPr>
            <a:spLocks noGrp="1"/>
          </p:cNvSpPr>
          <p:nvPr>
            <p:ph type="title"/>
          </p:nvPr>
        </p:nvSpPr>
        <p:spPr/>
        <p:txBody>
          <a:bodyPr/>
          <a:lstStyle/>
          <a:p>
            <a:r>
              <a:rPr lang="en-US" dirty="0"/>
              <a:t>Organizational change management and corporate cultures</a:t>
            </a:r>
          </a:p>
        </p:txBody>
      </p:sp>
      <p:sp>
        <p:nvSpPr>
          <p:cNvPr id="3" name="Content Placeholder 2">
            <a:extLst>
              <a:ext uri="{FF2B5EF4-FFF2-40B4-BE49-F238E27FC236}">
                <a16:creationId xmlns:a16="http://schemas.microsoft.com/office/drawing/2014/main" id="{733717BB-7612-05CC-7EB4-92EBF82ACA16}"/>
              </a:ext>
            </a:extLst>
          </p:cNvPr>
          <p:cNvSpPr>
            <a:spLocks noGrp="1"/>
          </p:cNvSpPr>
          <p:nvPr>
            <p:ph idx="1"/>
          </p:nvPr>
        </p:nvSpPr>
        <p:spPr/>
        <p:txBody>
          <a:bodyPr/>
          <a:lstStyle/>
          <a:p>
            <a:pPr marL="0" indent="0">
              <a:buNone/>
            </a:pPr>
            <a:r>
              <a:rPr lang="en-US" dirty="0"/>
              <a:t>Successful development and implementation of a project management methodology requires:</a:t>
            </a:r>
          </a:p>
          <a:p>
            <a:r>
              <a:rPr lang="en-US" dirty="0"/>
              <a:t>Identification of the most common reasons for change in project management</a:t>
            </a:r>
          </a:p>
          <a:p>
            <a:r>
              <a:rPr lang="en-US" dirty="0"/>
              <a:t>Identification of the ways to overcome the resistance to change</a:t>
            </a:r>
          </a:p>
          <a:p>
            <a:r>
              <a:rPr lang="en-US" dirty="0"/>
              <a:t>Application of the principles of organizational change management to ensure that the desired project management environment will be created and sustained</a:t>
            </a:r>
          </a:p>
        </p:txBody>
      </p:sp>
      <p:sp>
        <p:nvSpPr>
          <p:cNvPr id="4" name="Slide Number Placeholder 3">
            <a:extLst>
              <a:ext uri="{FF2B5EF4-FFF2-40B4-BE49-F238E27FC236}">
                <a16:creationId xmlns:a16="http://schemas.microsoft.com/office/drawing/2014/main" id="{3AE8ADB0-DBC0-77E3-2365-42FCB50F98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3742C811-300A-86ED-5BAF-BECE05E135A1}"/>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p>
        </p:txBody>
      </p:sp>
    </p:spTree>
    <p:extLst>
      <p:ext uri="{BB962C8B-B14F-4D97-AF65-F5344CB8AC3E}">
        <p14:creationId xmlns:p14="http://schemas.microsoft.com/office/powerpoint/2010/main" val="249456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58A-7A3F-E50D-64F1-BB7D67F0E52D}"/>
              </a:ext>
            </a:extLst>
          </p:cNvPr>
          <p:cNvSpPr>
            <a:spLocks noGrp="1"/>
          </p:cNvSpPr>
          <p:nvPr>
            <p:ph type="title"/>
          </p:nvPr>
        </p:nvSpPr>
        <p:spPr/>
        <p:txBody>
          <a:bodyPr/>
          <a:lstStyle/>
          <a:p>
            <a:r>
              <a:rPr lang="en-US" dirty="0"/>
              <a:t>What Is Project Management?</a:t>
            </a:r>
          </a:p>
        </p:txBody>
      </p:sp>
      <p:sp>
        <p:nvSpPr>
          <p:cNvPr id="3" name="Content Placeholder 2">
            <a:extLst>
              <a:ext uri="{FF2B5EF4-FFF2-40B4-BE49-F238E27FC236}">
                <a16:creationId xmlns:a16="http://schemas.microsoft.com/office/drawing/2014/main" id="{CE639D87-8388-00A6-B0BC-9F5E211E8CF5}"/>
              </a:ext>
            </a:extLst>
          </p:cNvPr>
          <p:cNvSpPr>
            <a:spLocks noGrp="1"/>
          </p:cNvSpPr>
          <p:nvPr>
            <p:ph idx="1"/>
          </p:nvPr>
        </p:nvSpPr>
        <p:spPr/>
        <p:txBody>
          <a:bodyPr/>
          <a:lstStyle/>
          <a:p>
            <a:r>
              <a:rPr lang="en-US" dirty="0"/>
              <a:t>“</a:t>
            </a:r>
            <a:r>
              <a:rPr lang="en-US" b="1" dirty="0">
                <a:solidFill>
                  <a:srgbClr val="FF0000"/>
                </a:solidFill>
              </a:rPr>
              <a:t>Project management is the application of knowledge, skills, tools, and techniques to project activities to meet the project requirements</a:t>
            </a:r>
            <a:r>
              <a:rPr lang="en-US" dirty="0"/>
              <a:t>.” - PMBOK® Guide</a:t>
            </a:r>
          </a:p>
          <a:p>
            <a:endParaRPr lang="en-US" dirty="0"/>
          </a:p>
        </p:txBody>
      </p:sp>
      <p:sp>
        <p:nvSpPr>
          <p:cNvPr id="4" name="Slide Number Placeholder 3">
            <a:extLst>
              <a:ext uri="{FF2B5EF4-FFF2-40B4-BE49-F238E27FC236}">
                <a16:creationId xmlns:a16="http://schemas.microsoft.com/office/drawing/2014/main" id="{EE83FF6F-04B8-3DDE-2D06-6F2CECA809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9A18481B-3D9B-F880-72D3-DFF83332B1C5}"/>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Heagney</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(2022)</a:t>
            </a:r>
          </a:p>
        </p:txBody>
      </p:sp>
    </p:spTree>
    <p:extLst>
      <p:ext uri="{BB962C8B-B14F-4D97-AF65-F5344CB8AC3E}">
        <p14:creationId xmlns:p14="http://schemas.microsoft.com/office/powerpoint/2010/main" val="3977339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8A41-8962-A7FB-9757-AB1D1B006DB5}"/>
              </a:ext>
            </a:extLst>
          </p:cNvPr>
          <p:cNvSpPr>
            <a:spLocks noGrp="1"/>
          </p:cNvSpPr>
          <p:nvPr>
            <p:ph type="title"/>
          </p:nvPr>
        </p:nvSpPr>
        <p:spPr/>
        <p:txBody>
          <a:bodyPr/>
          <a:lstStyle/>
          <a:p>
            <a:r>
              <a:rPr lang="en-US" dirty="0"/>
              <a:t>Methodology inputs</a:t>
            </a:r>
          </a:p>
        </p:txBody>
      </p:sp>
      <p:sp>
        <p:nvSpPr>
          <p:cNvPr id="4" name="Slide Number Placeholder 3">
            <a:extLst>
              <a:ext uri="{FF2B5EF4-FFF2-40B4-BE49-F238E27FC236}">
                <a16:creationId xmlns:a16="http://schemas.microsoft.com/office/drawing/2014/main" id="{EED056C6-6BB4-8566-3303-1E41D398BE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911C2949-CF17-91B9-7387-EC8965C1F560}"/>
              </a:ext>
            </a:extLst>
          </p:cNvPr>
          <p:cNvPicPr>
            <a:picLocks noChangeAspect="1"/>
          </p:cNvPicPr>
          <p:nvPr/>
        </p:nvPicPr>
        <p:blipFill>
          <a:blip r:embed="rId2"/>
          <a:stretch>
            <a:fillRect/>
          </a:stretch>
        </p:blipFill>
        <p:spPr>
          <a:xfrm>
            <a:off x="2834889" y="1435163"/>
            <a:ext cx="6522222" cy="4998100"/>
          </a:xfrm>
          <a:prstGeom prst="rect">
            <a:avLst/>
          </a:prstGeom>
        </p:spPr>
      </p:pic>
      <p:sp>
        <p:nvSpPr>
          <p:cNvPr id="7" name="TextBox 6">
            <a:extLst>
              <a:ext uri="{FF2B5EF4-FFF2-40B4-BE49-F238E27FC236}">
                <a16:creationId xmlns:a16="http://schemas.microsoft.com/office/drawing/2014/main" id="{98D796BE-007A-9549-2AF3-C3E192F13F9B}"/>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p>
        </p:txBody>
      </p:sp>
    </p:spTree>
    <p:extLst>
      <p:ext uri="{BB962C8B-B14F-4D97-AF65-F5344CB8AC3E}">
        <p14:creationId xmlns:p14="http://schemas.microsoft.com/office/powerpoint/2010/main" val="578919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46C3-7047-5BE4-9A86-9FFEECC6F644}"/>
              </a:ext>
            </a:extLst>
          </p:cNvPr>
          <p:cNvSpPr>
            <a:spLocks noGrp="1"/>
          </p:cNvSpPr>
          <p:nvPr>
            <p:ph type="title"/>
          </p:nvPr>
        </p:nvSpPr>
        <p:spPr/>
        <p:txBody>
          <a:bodyPr/>
          <a:lstStyle/>
          <a:p>
            <a:r>
              <a:rPr lang="en-US" dirty="0"/>
              <a:t>Systems thinking</a:t>
            </a:r>
          </a:p>
        </p:txBody>
      </p:sp>
      <p:sp>
        <p:nvSpPr>
          <p:cNvPr id="4" name="Slide Number Placeholder 3">
            <a:extLst>
              <a:ext uri="{FF2B5EF4-FFF2-40B4-BE49-F238E27FC236}">
                <a16:creationId xmlns:a16="http://schemas.microsoft.com/office/drawing/2014/main" id="{A71199BF-DA8E-5D54-62D9-F1130365A2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6A0AF200-D874-16E1-CD3E-7C5E77E95383}"/>
              </a:ext>
            </a:extLst>
          </p:cNvPr>
          <p:cNvPicPr>
            <a:picLocks noChangeAspect="1"/>
          </p:cNvPicPr>
          <p:nvPr/>
        </p:nvPicPr>
        <p:blipFill>
          <a:blip r:embed="rId2"/>
          <a:stretch>
            <a:fillRect/>
          </a:stretch>
        </p:blipFill>
        <p:spPr>
          <a:xfrm>
            <a:off x="2053962" y="1278875"/>
            <a:ext cx="8084076" cy="5077475"/>
          </a:xfrm>
          <a:prstGeom prst="rect">
            <a:avLst/>
          </a:prstGeom>
        </p:spPr>
      </p:pic>
      <p:sp>
        <p:nvSpPr>
          <p:cNvPr id="7" name="TextBox 6">
            <a:extLst>
              <a:ext uri="{FF2B5EF4-FFF2-40B4-BE49-F238E27FC236}">
                <a16:creationId xmlns:a16="http://schemas.microsoft.com/office/drawing/2014/main" id="{350ECD49-0CBE-D32A-27CD-4345EB0267F1}"/>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(2017)</a:t>
            </a:r>
          </a:p>
        </p:txBody>
      </p:sp>
    </p:spTree>
    <p:extLst>
      <p:ext uri="{BB962C8B-B14F-4D97-AF65-F5344CB8AC3E}">
        <p14:creationId xmlns:p14="http://schemas.microsoft.com/office/powerpoint/2010/main" val="1601606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5E786-33FF-71C8-E316-CAC68E1E85B1}"/>
              </a:ext>
            </a:extLst>
          </p:cNvPr>
          <p:cNvSpPr>
            <a:spLocks noGrp="1"/>
          </p:cNvSpPr>
          <p:nvPr>
            <p:ph type="title"/>
          </p:nvPr>
        </p:nvSpPr>
        <p:spPr/>
        <p:txBody>
          <a:bodyPr/>
          <a:lstStyle/>
          <a:p>
            <a:r>
              <a:rPr lang="en-US" dirty="0"/>
              <a:t>Project Delivery Principles</a:t>
            </a:r>
          </a:p>
        </p:txBody>
      </p:sp>
      <p:sp>
        <p:nvSpPr>
          <p:cNvPr id="4" name="Slide Number Placeholder 3">
            <a:extLst>
              <a:ext uri="{FF2B5EF4-FFF2-40B4-BE49-F238E27FC236}">
                <a16:creationId xmlns:a16="http://schemas.microsoft.com/office/drawing/2014/main" id="{8D6AD740-4C9C-0295-548B-49CE97F9FE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graphicFrame>
        <p:nvGraphicFramePr>
          <p:cNvPr id="5" name="Content Placeholder 2">
            <a:extLst>
              <a:ext uri="{FF2B5EF4-FFF2-40B4-BE49-F238E27FC236}">
                <a16:creationId xmlns:a16="http://schemas.microsoft.com/office/drawing/2014/main" id="{B4D0D4E3-EF31-B9FA-5E70-994DD4E9B4F9}"/>
              </a:ext>
            </a:extLst>
          </p:cNvPr>
          <p:cNvGraphicFramePr>
            <a:graphicFrameLocks/>
          </p:cNvGraphicFramePr>
          <p:nvPr/>
        </p:nvGraphicFramePr>
        <p:xfrm>
          <a:off x="838200" y="2123760"/>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A6F3351-BC1F-C95C-72D3-E27303A90064}"/>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Heagney</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(2022)</a:t>
            </a:r>
          </a:p>
        </p:txBody>
      </p:sp>
      <p:sp>
        <p:nvSpPr>
          <p:cNvPr id="7" name="Speech Bubble: Rectangle with Corners Rounded 6">
            <a:extLst>
              <a:ext uri="{FF2B5EF4-FFF2-40B4-BE49-F238E27FC236}">
                <a16:creationId xmlns:a16="http://schemas.microsoft.com/office/drawing/2014/main" id="{3375863B-B4EF-0149-2A47-0FF1FA7FFFA2}"/>
              </a:ext>
            </a:extLst>
          </p:cNvPr>
          <p:cNvSpPr/>
          <p:nvPr/>
        </p:nvSpPr>
        <p:spPr>
          <a:xfrm>
            <a:off x="5222512" y="711882"/>
            <a:ext cx="6131287" cy="1184175"/>
          </a:xfrm>
          <a:prstGeom prst="wedgeRoundRectCallout">
            <a:avLst>
              <a:gd name="adj1" fmla="val -55707"/>
              <a:gd name="adj2" fmla="val -29892"/>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MT"/>
                <a:ea typeface="+mn-ea"/>
                <a:cs typeface="+mn-cs"/>
              </a:rPr>
              <a:t>These principles “are built around a set of statements that guide the actions and behaviors of project management practitioners regardless of development approach.”</a:t>
            </a:r>
            <a:endParaRPr kumimoji="0" lang="en-US" sz="1800" b="0" i="0" u="none" strike="noStrike" kern="1200" cap="none" spc="0" normalizeH="0" baseline="0" noProof="0" dirty="0">
              <a:ln>
                <a:noFill/>
              </a:ln>
              <a:solidFill>
                <a:prstClr val="white"/>
              </a:solidFill>
              <a:effectLst/>
              <a:uLnTx/>
              <a:uFillTx/>
              <a:latin typeface="Myriad Pro"/>
              <a:ea typeface="+mn-ea"/>
              <a:cs typeface="+mn-cs"/>
            </a:endParaRPr>
          </a:p>
        </p:txBody>
      </p:sp>
    </p:spTree>
    <p:extLst>
      <p:ext uri="{BB962C8B-B14F-4D97-AF65-F5344CB8AC3E}">
        <p14:creationId xmlns:p14="http://schemas.microsoft.com/office/powerpoint/2010/main" val="1271556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A16E-03EE-BB7A-2AC0-A4AFBA5062D4}"/>
              </a:ext>
            </a:extLst>
          </p:cNvPr>
          <p:cNvSpPr>
            <a:spLocks noGrp="1"/>
          </p:cNvSpPr>
          <p:nvPr>
            <p:ph type="title"/>
          </p:nvPr>
        </p:nvSpPr>
        <p:spPr/>
        <p:txBody>
          <a:bodyPr/>
          <a:lstStyle/>
          <a:p>
            <a:r>
              <a:rPr lang="en-US" dirty="0"/>
              <a:t>Performance Domain</a:t>
            </a:r>
          </a:p>
        </p:txBody>
      </p:sp>
      <p:sp>
        <p:nvSpPr>
          <p:cNvPr id="4" name="Slide Number Placeholder 3">
            <a:extLst>
              <a:ext uri="{FF2B5EF4-FFF2-40B4-BE49-F238E27FC236}">
                <a16:creationId xmlns:a16="http://schemas.microsoft.com/office/drawing/2014/main" id="{BB658B1E-F055-42A9-3978-98452065B2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Speech Bubble: Rectangle with Corners Rounded 4">
            <a:extLst>
              <a:ext uri="{FF2B5EF4-FFF2-40B4-BE49-F238E27FC236}">
                <a16:creationId xmlns:a16="http://schemas.microsoft.com/office/drawing/2014/main" id="{33BB2F50-B9F8-A9C5-A757-21564836B586}"/>
              </a:ext>
            </a:extLst>
          </p:cNvPr>
          <p:cNvSpPr/>
          <p:nvPr/>
        </p:nvSpPr>
        <p:spPr>
          <a:xfrm>
            <a:off x="5222512" y="711882"/>
            <a:ext cx="6131287" cy="1184175"/>
          </a:xfrm>
          <a:prstGeom prst="wedgeRoundRectCallout">
            <a:avLst>
              <a:gd name="adj1" fmla="val -67618"/>
              <a:gd name="adj2" fmla="val -31965"/>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MT"/>
                <a:ea typeface="+mn-ea"/>
                <a:cs typeface="+mn-cs"/>
              </a:rPr>
              <a:t>Groups of related activities that are critical for the effective delivery of project outcomes.</a:t>
            </a:r>
            <a:endParaRPr kumimoji="0" lang="en-US" sz="1800" b="0" i="0" u="none" strike="noStrike" kern="1200" cap="none" spc="0" normalizeH="0" baseline="0" noProof="0" dirty="0">
              <a:ln>
                <a:noFill/>
              </a:ln>
              <a:solidFill>
                <a:prstClr val="white"/>
              </a:solidFill>
              <a:effectLst/>
              <a:uLnTx/>
              <a:uFillTx/>
              <a:latin typeface="Myriad Pro"/>
              <a:ea typeface="+mn-ea"/>
              <a:cs typeface="+mn-cs"/>
            </a:endParaRPr>
          </a:p>
        </p:txBody>
      </p:sp>
      <p:graphicFrame>
        <p:nvGraphicFramePr>
          <p:cNvPr id="6" name="Content Placeholder 2">
            <a:extLst>
              <a:ext uri="{FF2B5EF4-FFF2-40B4-BE49-F238E27FC236}">
                <a16:creationId xmlns:a16="http://schemas.microsoft.com/office/drawing/2014/main" id="{E7159F72-FB25-52C5-96E2-AB09CF2F16C6}"/>
              </a:ext>
            </a:extLst>
          </p:cNvPr>
          <p:cNvGraphicFramePr>
            <a:graphicFrameLocks/>
          </p:cNvGraphicFramePr>
          <p:nvPr/>
        </p:nvGraphicFramePr>
        <p:xfrm>
          <a:off x="1950899" y="2242813"/>
          <a:ext cx="8290201"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DECFAB73-7246-F61A-3423-64FDC706BA55}"/>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a:t>
            </a:r>
            <a:r>
              <a:rPr kumimoji="0" lang="en-US" sz="1800" b="0" i="1" u="none" strike="noStrike" kern="1200" cap="none" spc="0" normalizeH="0" baseline="0" noProof="0" dirty="0" err="1">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Heagney</a:t>
            </a: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(2022)</a:t>
            </a:r>
          </a:p>
        </p:txBody>
      </p:sp>
    </p:spTree>
    <p:extLst>
      <p:ext uri="{BB962C8B-B14F-4D97-AF65-F5344CB8AC3E}">
        <p14:creationId xmlns:p14="http://schemas.microsoft.com/office/powerpoint/2010/main" val="3403117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378C-C94F-13F7-EB7A-CFEC5DD34D89}"/>
              </a:ext>
            </a:extLst>
          </p:cNvPr>
          <p:cNvSpPr>
            <a:spLocks noGrp="1"/>
          </p:cNvSpPr>
          <p:nvPr>
            <p:ph type="title"/>
          </p:nvPr>
        </p:nvSpPr>
        <p:spPr/>
        <p:txBody>
          <a:bodyPr/>
          <a:lstStyle/>
          <a:p>
            <a:r>
              <a:rPr lang="en-US"/>
              <a:t>Best practices process</a:t>
            </a:r>
          </a:p>
        </p:txBody>
      </p:sp>
      <p:sp>
        <p:nvSpPr>
          <p:cNvPr id="4" name="Slide Number Placeholder 3">
            <a:extLst>
              <a:ext uri="{FF2B5EF4-FFF2-40B4-BE49-F238E27FC236}">
                <a16:creationId xmlns:a16="http://schemas.microsoft.com/office/drawing/2014/main" id="{4901EDF1-47DA-33D7-11C7-2979EB03ED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3F0AFBE5-8025-433E-E973-36446C5013D3}"/>
              </a:ext>
            </a:extLst>
          </p:cNvPr>
          <p:cNvPicPr>
            <a:picLocks noChangeAspect="1"/>
          </p:cNvPicPr>
          <p:nvPr/>
        </p:nvPicPr>
        <p:blipFill>
          <a:blip r:embed="rId2"/>
          <a:stretch>
            <a:fillRect/>
          </a:stretch>
        </p:blipFill>
        <p:spPr>
          <a:xfrm>
            <a:off x="2999943" y="1609847"/>
            <a:ext cx="6192114" cy="4648849"/>
          </a:xfrm>
          <a:prstGeom prst="rect">
            <a:avLst/>
          </a:prstGeom>
        </p:spPr>
      </p:pic>
      <p:sp>
        <p:nvSpPr>
          <p:cNvPr id="7" name="TextBox 6">
            <a:extLst>
              <a:ext uri="{FF2B5EF4-FFF2-40B4-BE49-F238E27FC236}">
                <a16:creationId xmlns:a16="http://schemas.microsoft.com/office/drawing/2014/main" id="{BB147F9B-181B-D7F2-C809-D9132B93FEFA}"/>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43866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2083-2F94-AADC-7C9D-E7379DE0D8E1}"/>
              </a:ext>
            </a:extLst>
          </p:cNvPr>
          <p:cNvSpPr>
            <a:spLocks noGrp="1"/>
          </p:cNvSpPr>
          <p:nvPr>
            <p:ph type="title"/>
          </p:nvPr>
        </p:nvSpPr>
        <p:spPr/>
        <p:txBody>
          <a:bodyPr/>
          <a:lstStyle/>
          <a:p>
            <a:r>
              <a:rPr lang="en-US"/>
              <a:t>Best practices process</a:t>
            </a:r>
          </a:p>
        </p:txBody>
      </p:sp>
      <p:sp>
        <p:nvSpPr>
          <p:cNvPr id="3" name="Content Placeholder 2">
            <a:extLst>
              <a:ext uri="{FF2B5EF4-FFF2-40B4-BE49-F238E27FC236}">
                <a16:creationId xmlns:a16="http://schemas.microsoft.com/office/drawing/2014/main" id="{DDD8A999-D5CA-929C-BC59-3264C91A0B13}"/>
              </a:ext>
            </a:extLst>
          </p:cNvPr>
          <p:cNvSpPr>
            <a:spLocks noGrp="1"/>
          </p:cNvSpPr>
          <p:nvPr>
            <p:ph idx="1"/>
          </p:nvPr>
        </p:nvSpPr>
        <p:spPr/>
        <p:txBody>
          <a:bodyPr/>
          <a:lstStyle/>
          <a:p>
            <a:pPr marL="457200" indent="-457200">
              <a:buFont typeface="+mj-lt"/>
              <a:buAutoNum type="arabicPeriod"/>
            </a:pPr>
            <a:r>
              <a:rPr lang="en-US"/>
              <a:t>What is the definition of a best practice?</a:t>
            </a:r>
          </a:p>
          <a:p>
            <a:pPr marL="457200" indent="-457200">
              <a:buFont typeface="+mj-lt"/>
              <a:buAutoNum type="arabicPeriod"/>
            </a:pPr>
            <a:r>
              <a:rPr lang="en-US"/>
              <a:t>Who is responsible for identifying the best practices, and where do we look?</a:t>
            </a:r>
          </a:p>
          <a:p>
            <a:pPr marL="457200" indent="-457200">
              <a:buFont typeface="+mj-lt"/>
              <a:buAutoNum type="arabicPeriod"/>
            </a:pPr>
            <a:r>
              <a:rPr lang="en-US"/>
              <a:t>How do we validate that something is a best practice?</a:t>
            </a:r>
          </a:p>
          <a:p>
            <a:pPr marL="457200" indent="-457200">
              <a:buFont typeface="+mj-lt"/>
              <a:buAutoNum type="arabicPeriod"/>
            </a:pPr>
            <a:r>
              <a:rPr lang="en-US"/>
              <a:t>Are there levels or categories of best practices?</a:t>
            </a:r>
          </a:p>
          <a:p>
            <a:pPr marL="457200" indent="-457200">
              <a:buFont typeface="+mj-lt"/>
              <a:buAutoNum type="arabicPeriod"/>
            </a:pPr>
            <a:r>
              <a:rPr lang="en-US"/>
              <a:t>Who is responsible for the administration of the best practice once approved?</a:t>
            </a:r>
          </a:p>
          <a:p>
            <a:pPr marL="457200" indent="-457200">
              <a:buFont typeface="+mj-lt"/>
              <a:buAutoNum type="arabicPeriod"/>
            </a:pPr>
            <a:r>
              <a:rPr lang="en-US"/>
              <a:t>How often do we reevaluate whether something is still a best practice?</a:t>
            </a:r>
          </a:p>
          <a:p>
            <a:pPr marL="457200" indent="-457200">
              <a:buFont typeface="+mj-lt"/>
              <a:buAutoNum type="arabicPeriod"/>
            </a:pPr>
            <a:r>
              <a:rPr lang="en-US"/>
              <a:t>How do companies use best practices once they are validated?</a:t>
            </a:r>
          </a:p>
          <a:p>
            <a:pPr marL="457200" indent="-457200">
              <a:buFont typeface="+mj-lt"/>
              <a:buAutoNum type="arabicPeriod"/>
            </a:pPr>
            <a:r>
              <a:rPr lang="en-US"/>
              <a:t>How do large companies make sure that everyone knows about the existence of the best practices?</a:t>
            </a:r>
          </a:p>
          <a:p>
            <a:pPr marL="457200" indent="-457200">
              <a:buFont typeface="+mj-lt"/>
              <a:buAutoNum type="arabicPeriod"/>
            </a:pPr>
            <a:r>
              <a:rPr lang="en-US"/>
              <a:t>How do we make sure that the employees are using the best practices and using them properly?</a:t>
            </a:r>
          </a:p>
        </p:txBody>
      </p:sp>
      <p:sp>
        <p:nvSpPr>
          <p:cNvPr id="4" name="Slide Number Placeholder 3">
            <a:extLst>
              <a:ext uri="{FF2B5EF4-FFF2-40B4-BE49-F238E27FC236}">
                <a16:creationId xmlns:a16="http://schemas.microsoft.com/office/drawing/2014/main" id="{88ECEC63-A8DB-1B5D-6241-ACD27FA79E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6" name="TextBox 5">
            <a:extLst>
              <a:ext uri="{FF2B5EF4-FFF2-40B4-BE49-F238E27FC236}">
                <a16:creationId xmlns:a16="http://schemas.microsoft.com/office/drawing/2014/main" id="{9DE29064-B70C-45EC-33F8-89C2E331EC5C}"/>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54598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0299E-A6D3-83B5-7C23-CFA18DD65952}"/>
              </a:ext>
            </a:extLst>
          </p:cNvPr>
          <p:cNvSpPr>
            <a:spLocks noGrp="1"/>
          </p:cNvSpPr>
          <p:nvPr>
            <p:ph type="title"/>
          </p:nvPr>
        </p:nvSpPr>
        <p:spPr/>
        <p:txBody>
          <a:bodyPr/>
          <a:lstStyle/>
          <a:p>
            <a:r>
              <a:rPr lang="en-US"/>
              <a:t>1. Step 1: Definition of a best practice</a:t>
            </a:r>
          </a:p>
        </p:txBody>
      </p:sp>
      <p:sp>
        <p:nvSpPr>
          <p:cNvPr id="3" name="Content Placeholder 2">
            <a:extLst>
              <a:ext uri="{FF2B5EF4-FFF2-40B4-BE49-F238E27FC236}">
                <a16:creationId xmlns:a16="http://schemas.microsoft.com/office/drawing/2014/main" id="{82978C52-D689-ED46-85D5-389AF636542B}"/>
              </a:ext>
            </a:extLst>
          </p:cNvPr>
          <p:cNvSpPr>
            <a:spLocks noGrp="1"/>
          </p:cNvSpPr>
          <p:nvPr>
            <p:ph idx="1"/>
          </p:nvPr>
        </p:nvSpPr>
        <p:spPr/>
        <p:txBody>
          <a:bodyPr/>
          <a:lstStyle/>
          <a:p>
            <a:r>
              <a:rPr lang="en-US"/>
              <a:t>Something that works</a:t>
            </a:r>
          </a:p>
          <a:p>
            <a:r>
              <a:rPr lang="en-US"/>
              <a:t>Something that works well</a:t>
            </a:r>
          </a:p>
          <a:p>
            <a:r>
              <a:rPr lang="en-US"/>
              <a:t>Something that works well on a repetitive basis</a:t>
            </a:r>
          </a:p>
          <a:p>
            <a:r>
              <a:rPr lang="en-US"/>
              <a:t>Something that leads to a competitive advantage</a:t>
            </a:r>
          </a:p>
          <a:p>
            <a:r>
              <a:rPr lang="en-US"/>
              <a:t>Something that can be identified in a proposal to generate business</a:t>
            </a:r>
          </a:p>
          <a:p>
            <a:r>
              <a:rPr lang="en-US"/>
              <a:t>Something that differentiates us from our competitors</a:t>
            </a:r>
          </a:p>
          <a:p>
            <a:r>
              <a:rPr lang="en-US"/>
              <a:t>Something that keeps the company out of trouble and, if trouble occurs, the best practice will assist in getting the company out of trouble</a:t>
            </a:r>
          </a:p>
        </p:txBody>
      </p:sp>
      <p:sp>
        <p:nvSpPr>
          <p:cNvPr id="4" name="Slide Number Placeholder 3">
            <a:extLst>
              <a:ext uri="{FF2B5EF4-FFF2-40B4-BE49-F238E27FC236}">
                <a16:creationId xmlns:a16="http://schemas.microsoft.com/office/drawing/2014/main" id="{76AB8266-D33A-42E4-2EB9-45CAE5C099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502E789F-BD82-1CE2-7A4D-2B62E2FA9A16}"/>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27983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11BA3-103C-09D6-281C-9323808F8192}"/>
              </a:ext>
            </a:extLst>
          </p:cNvPr>
          <p:cNvSpPr>
            <a:spLocks noGrp="1"/>
          </p:cNvSpPr>
          <p:nvPr>
            <p:ph type="title"/>
          </p:nvPr>
        </p:nvSpPr>
        <p:spPr/>
        <p:txBody>
          <a:bodyPr/>
          <a:lstStyle/>
          <a:p>
            <a:r>
              <a:rPr lang="en-US"/>
              <a:t>1. Step 1: Definition of a best practice</a:t>
            </a:r>
          </a:p>
        </p:txBody>
      </p:sp>
      <p:graphicFrame>
        <p:nvGraphicFramePr>
          <p:cNvPr id="6" name="Content Placeholder 2">
            <a:extLst>
              <a:ext uri="{FF2B5EF4-FFF2-40B4-BE49-F238E27FC236}">
                <a16:creationId xmlns:a16="http://schemas.microsoft.com/office/drawing/2014/main" id="{0696AD9E-C209-082C-185C-0654554B5538}"/>
              </a:ext>
            </a:extLst>
          </p:cNvPr>
          <p:cNvGraphicFramePr>
            <a:graphicFrameLocks noGrp="1"/>
          </p:cNvGraphicFramePr>
          <p:nvPr>
            <p:ph idx="1"/>
          </p:nvPr>
        </p:nvGraphicFramePr>
        <p:xfrm>
          <a:off x="838200" y="1518082"/>
          <a:ext cx="10515600" cy="48382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E0A7F92-4D92-63E0-A4AF-5AF0A351CB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B468FD61-4C79-25F7-C317-40F302DDF142}"/>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p>
        </p:txBody>
      </p:sp>
    </p:spTree>
    <p:extLst>
      <p:ext uri="{BB962C8B-B14F-4D97-AF65-F5344CB8AC3E}">
        <p14:creationId xmlns:p14="http://schemas.microsoft.com/office/powerpoint/2010/main" val="3165627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B421-B76D-62D5-108B-193762EC01DA}"/>
              </a:ext>
            </a:extLst>
          </p:cNvPr>
          <p:cNvSpPr>
            <a:spLocks noGrp="1"/>
          </p:cNvSpPr>
          <p:nvPr>
            <p:ph type="title"/>
          </p:nvPr>
        </p:nvSpPr>
        <p:spPr/>
        <p:txBody>
          <a:bodyPr/>
          <a:lstStyle/>
          <a:p>
            <a:r>
              <a:rPr lang="en-US"/>
              <a:t>2. Step 2: Seeking out best practices</a:t>
            </a:r>
          </a:p>
        </p:txBody>
      </p:sp>
      <p:sp>
        <p:nvSpPr>
          <p:cNvPr id="3" name="Content Placeholder 2">
            <a:extLst>
              <a:ext uri="{FF2B5EF4-FFF2-40B4-BE49-F238E27FC236}">
                <a16:creationId xmlns:a16="http://schemas.microsoft.com/office/drawing/2014/main" id="{0A920D37-7B6A-62D4-D8DF-EC2E1545DC3F}"/>
              </a:ext>
            </a:extLst>
          </p:cNvPr>
          <p:cNvSpPr>
            <a:spLocks noGrp="1"/>
          </p:cNvSpPr>
          <p:nvPr>
            <p:ph idx="1"/>
          </p:nvPr>
        </p:nvSpPr>
        <p:spPr/>
        <p:txBody>
          <a:bodyPr/>
          <a:lstStyle/>
          <a:p>
            <a:r>
              <a:rPr lang="en-US" dirty="0"/>
              <a:t>Project Management institute (PMI) publications</a:t>
            </a:r>
          </a:p>
          <a:p>
            <a:r>
              <a:rPr lang="en-US" dirty="0"/>
              <a:t>Forms, guidelines, templates, and checklists that can affect the execution of the project</a:t>
            </a:r>
          </a:p>
          <a:p>
            <a:r>
              <a:rPr lang="en-US" dirty="0"/>
              <a:t>Forms, guidelines, templates, and checklists that can affect the definition of success in a project</a:t>
            </a:r>
          </a:p>
          <a:p>
            <a:r>
              <a:rPr lang="en-US" dirty="0"/>
              <a:t>Each of the PMBOK® Guide areas of knowledge or domain areas</a:t>
            </a:r>
          </a:p>
          <a:p>
            <a:r>
              <a:rPr lang="en-US" dirty="0"/>
              <a:t>Within company-wide or isolated business units</a:t>
            </a:r>
          </a:p>
          <a:p>
            <a:r>
              <a:rPr lang="en-US" dirty="0"/>
              <a:t>Seminars and symposiums on general project management concepts</a:t>
            </a:r>
          </a:p>
          <a:p>
            <a:r>
              <a:rPr lang="en-US" dirty="0"/>
              <a:t>Seminars and symposiums specializing in project management best practices● relationships with other professional societies</a:t>
            </a:r>
          </a:p>
          <a:p>
            <a:r>
              <a:rPr lang="en-US" dirty="0"/>
              <a:t>Graduate-level theses</a:t>
            </a:r>
          </a:p>
        </p:txBody>
      </p:sp>
      <p:sp>
        <p:nvSpPr>
          <p:cNvPr id="4" name="Slide Number Placeholder 3">
            <a:extLst>
              <a:ext uri="{FF2B5EF4-FFF2-40B4-BE49-F238E27FC236}">
                <a16:creationId xmlns:a16="http://schemas.microsoft.com/office/drawing/2014/main" id="{D8AB7324-927E-2666-48EB-4F910E2FA7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696ADD1B-7813-29F2-87FE-081988FE79C3}"/>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p>
        </p:txBody>
      </p:sp>
    </p:spTree>
    <p:extLst>
      <p:ext uri="{BB962C8B-B14F-4D97-AF65-F5344CB8AC3E}">
        <p14:creationId xmlns:p14="http://schemas.microsoft.com/office/powerpoint/2010/main" val="758130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CD31-E4CB-7D34-61BE-7F764B08E932}"/>
              </a:ext>
            </a:extLst>
          </p:cNvPr>
          <p:cNvSpPr>
            <a:spLocks noGrp="1"/>
          </p:cNvSpPr>
          <p:nvPr>
            <p:ph type="title"/>
          </p:nvPr>
        </p:nvSpPr>
        <p:spPr/>
        <p:txBody>
          <a:bodyPr/>
          <a:lstStyle/>
          <a:p>
            <a:r>
              <a:rPr lang="en-US"/>
              <a:t>3. Step 3: Validating the best practice</a:t>
            </a:r>
          </a:p>
        </p:txBody>
      </p:sp>
      <p:sp>
        <p:nvSpPr>
          <p:cNvPr id="3" name="Content Placeholder 2">
            <a:extLst>
              <a:ext uri="{FF2B5EF4-FFF2-40B4-BE49-F238E27FC236}">
                <a16:creationId xmlns:a16="http://schemas.microsoft.com/office/drawing/2014/main" id="{59ECD2CC-13C7-7999-FE7B-74A9D858F0E2}"/>
              </a:ext>
            </a:extLst>
          </p:cNvPr>
          <p:cNvSpPr>
            <a:spLocks noGrp="1"/>
          </p:cNvSpPr>
          <p:nvPr>
            <p:ph idx="1"/>
          </p:nvPr>
        </p:nvSpPr>
        <p:spPr/>
        <p:txBody>
          <a:bodyPr/>
          <a:lstStyle/>
          <a:p>
            <a:r>
              <a:rPr lang="en-US" dirty="0"/>
              <a:t>Is transferable to many projects</a:t>
            </a:r>
          </a:p>
          <a:p>
            <a:r>
              <a:rPr lang="en-US" dirty="0"/>
              <a:t>Enables efficient and effective performance that can be measured (i.e., can serve as a metric)</a:t>
            </a:r>
          </a:p>
          <a:p>
            <a:r>
              <a:rPr lang="en-US" dirty="0"/>
              <a:t>Enables measurement of possible profitability using the best practice</a:t>
            </a:r>
          </a:p>
          <a:p>
            <a:r>
              <a:rPr lang="en-US" dirty="0"/>
              <a:t>Allows an activity to be completed in less time and at a lower cost</a:t>
            </a:r>
          </a:p>
          <a:p>
            <a:r>
              <a:rPr lang="en-US" dirty="0"/>
              <a:t>Adds value to both the company and the clients</a:t>
            </a:r>
          </a:p>
          <a:p>
            <a:r>
              <a:rPr lang="en-US" dirty="0"/>
              <a:t>Can differentiate us from everyone else</a:t>
            </a:r>
          </a:p>
        </p:txBody>
      </p:sp>
      <p:sp>
        <p:nvSpPr>
          <p:cNvPr id="4" name="Slide Number Placeholder 3">
            <a:extLst>
              <a:ext uri="{FF2B5EF4-FFF2-40B4-BE49-F238E27FC236}">
                <a16:creationId xmlns:a16="http://schemas.microsoft.com/office/drawing/2014/main" id="{25A4FDC2-8941-8864-AD6B-FFCC4D8C186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96E393DE-8888-FE05-BD4E-53E704A4FA3D}"/>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p>
        </p:txBody>
      </p:sp>
    </p:spTree>
    <p:extLst>
      <p:ext uri="{BB962C8B-B14F-4D97-AF65-F5344CB8AC3E}">
        <p14:creationId xmlns:p14="http://schemas.microsoft.com/office/powerpoint/2010/main" val="87743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F641-7F4E-84F9-C2E7-A22889F6EB52}"/>
              </a:ext>
            </a:extLst>
          </p:cNvPr>
          <p:cNvSpPr>
            <a:spLocks noGrp="1"/>
          </p:cNvSpPr>
          <p:nvPr>
            <p:ph type="title"/>
          </p:nvPr>
        </p:nvSpPr>
        <p:spPr/>
        <p:txBody>
          <a:bodyPr/>
          <a:lstStyle/>
          <a:p>
            <a:r>
              <a:rPr lang="en-US"/>
              <a:t>Driving forces</a:t>
            </a:r>
          </a:p>
        </p:txBody>
      </p:sp>
      <p:sp>
        <p:nvSpPr>
          <p:cNvPr id="3" name="Content Placeholder 2">
            <a:extLst>
              <a:ext uri="{FF2B5EF4-FFF2-40B4-BE49-F238E27FC236}">
                <a16:creationId xmlns:a16="http://schemas.microsoft.com/office/drawing/2014/main" id="{DD097BC2-0845-F724-E4EC-7BC9FC1A31F4}"/>
              </a:ext>
            </a:extLst>
          </p:cNvPr>
          <p:cNvSpPr>
            <a:spLocks noGrp="1"/>
          </p:cNvSpPr>
          <p:nvPr>
            <p:ph idx="1"/>
          </p:nvPr>
        </p:nvSpPr>
        <p:spPr/>
        <p:txBody>
          <a:bodyPr/>
          <a:lstStyle/>
          <a:p>
            <a:r>
              <a:rPr lang="en-US" dirty="0"/>
              <a:t>Capital projects</a:t>
            </a:r>
          </a:p>
          <a:p>
            <a:r>
              <a:rPr lang="en-US" dirty="0"/>
              <a:t>Customer expectations</a:t>
            </a:r>
          </a:p>
          <a:p>
            <a:r>
              <a:rPr lang="en-US" dirty="0"/>
              <a:t>Competitiveness</a:t>
            </a:r>
          </a:p>
          <a:p>
            <a:r>
              <a:rPr lang="en-US" dirty="0"/>
              <a:t>Executive understanding</a:t>
            </a:r>
          </a:p>
          <a:p>
            <a:r>
              <a:rPr lang="en-US" dirty="0"/>
              <a:t>New project development</a:t>
            </a:r>
          </a:p>
          <a:p>
            <a:r>
              <a:rPr lang="en-US" dirty="0"/>
              <a:t>Efficiency and effectiveness</a:t>
            </a:r>
          </a:p>
          <a:p>
            <a:r>
              <a:rPr lang="en-US" dirty="0"/>
              <a:t>The need for business growth</a:t>
            </a:r>
          </a:p>
        </p:txBody>
      </p:sp>
      <p:sp>
        <p:nvSpPr>
          <p:cNvPr id="4" name="Slide Number Placeholder 3">
            <a:extLst>
              <a:ext uri="{FF2B5EF4-FFF2-40B4-BE49-F238E27FC236}">
                <a16:creationId xmlns:a16="http://schemas.microsoft.com/office/drawing/2014/main" id="{CD176A34-2F30-9DD9-A8EF-A02F38E6D9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8732BBB0-766F-9D9C-B315-965984F89F20}"/>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64981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6481-FC1B-84BE-415F-C8BC95DFC462}"/>
              </a:ext>
            </a:extLst>
          </p:cNvPr>
          <p:cNvSpPr>
            <a:spLocks noGrp="1"/>
          </p:cNvSpPr>
          <p:nvPr>
            <p:ph type="title"/>
          </p:nvPr>
        </p:nvSpPr>
        <p:spPr/>
        <p:txBody>
          <a:bodyPr/>
          <a:lstStyle/>
          <a:p>
            <a:r>
              <a:rPr lang="en-US" dirty="0"/>
              <a:t>4. Step 4: Levels of best practices</a:t>
            </a:r>
          </a:p>
        </p:txBody>
      </p:sp>
      <p:sp>
        <p:nvSpPr>
          <p:cNvPr id="4" name="Slide Number Placeholder 3">
            <a:extLst>
              <a:ext uri="{FF2B5EF4-FFF2-40B4-BE49-F238E27FC236}">
                <a16:creationId xmlns:a16="http://schemas.microsoft.com/office/drawing/2014/main" id="{489B91DA-2E77-9BF9-4E63-202E8512ED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5B795E40-369F-AABD-A2BF-05B1826F50ED}"/>
              </a:ext>
            </a:extLst>
          </p:cNvPr>
          <p:cNvPicPr>
            <a:picLocks noChangeAspect="1"/>
          </p:cNvPicPr>
          <p:nvPr/>
        </p:nvPicPr>
        <p:blipFill>
          <a:blip r:embed="rId2"/>
          <a:stretch>
            <a:fillRect/>
          </a:stretch>
        </p:blipFill>
        <p:spPr>
          <a:xfrm>
            <a:off x="1509749" y="1672972"/>
            <a:ext cx="9172502" cy="4486066"/>
          </a:xfrm>
          <a:prstGeom prst="rect">
            <a:avLst/>
          </a:prstGeom>
        </p:spPr>
      </p:pic>
      <p:sp>
        <p:nvSpPr>
          <p:cNvPr id="9" name="TextBox 8">
            <a:extLst>
              <a:ext uri="{FF2B5EF4-FFF2-40B4-BE49-F238E27FC236}">
                <a16:creationId xmlns:a16="http://schemas.microsoft.com/office/drawing/2014/main" id="{D9CEE3C2-33C6-DD91-892F-410113F19C11}"/>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p>
        </p:txBody>
      </p:sp>
    </p:spTree>
    <p:extLst>
      <p:ext uri="{BB962C8B-B14F-4D97-AF65-F5344CB8AC3E}">
        <p14:creationId xmlns:p14="http://schemas.microsoft.com/office/powerpoint/2010/main" val="2972052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E0BAF-0B11-8258-F1E7-B918D54C54E4}"/>
              </a:ext>
            </a:extLst>
          </p:cNvPr>
          <p:cNvSpPr>
            <a:spLocks noGrp="1"/>
          </p:cNvSpPr>
          <p:nvPr>
            <p:ph type="title"/>
          </p:nvPr>
        </p:nvSpPr>
        <p:spPr/>
        <p:txBody>
          <a:bodyPr/>
          <a:lstStyle/>
          <a:p>
            <a:r>
              <a:rPr lang="en-US" dirty="0"/>
              <a:t>4. Step 4: Levels of best practices</a:t>
            </a:r>
          </a:p>
        </p:txBody>
      </p:sp>
      <p:sp>
        <p:nvSpPr>
          <p:cNvPr id="4" name="Slide Number Placeholder 3">
            <a:extLst>
              <a:ext uri="{FF2B5EF4-FFF2-40B4-BE49-F238E27FC236}">
                <a16:creationId xmlns:a16="http://schemas.microsoft.com/office/drawing/2014/main" id="{4296687A-1EDB-3F2B-F7B5-6A0E1A0A04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5" name="Picture 4">
            <a:extLst>
              <a:ext uri="{FF2B5EF4-FFF2-40B4-BE49-F238E27FC236}">
                <a16:creationId xmlns:a16="http://schemas.microsoft.com/office/drawing/2014/main" id="{625C61F3-E79A-8759-70B1-E5C716C1CC30}"/>
              </a:ext>
            </a:extLst>
          </p:cNvPr>
          <p:cNvPicPr>
            <a:picLocks noChangeAspect="1"/>
          </p:cNvPicPr>
          <p:nvPr/>
        </p:nvPicPr>
        <p:blipFill>
          <a:blip r:embed="rId2"/>
          <a:stretch>
            <a:fillRect/>
          </a:stretch>
        </p:blipFill>
        <p:spPr>
          <a:xfrm>
            <a:off x="1834244" y="1763349"/>
            <a:ext cx="8523511" cy="4250079"/>
          </a:xfrm>
          <a:prstGeom prst="rect">
            <a:avLst/>
          </a:prstGeom>
        </p:spPr>
      </p:pic>
      <p:sp>
        <p:nvSpPr>
          <p:cNvPr id="6" name="TextBox 5">
            <a:extLst>
              <a:ext uri="{FF2B5EF4-FFF2-40B4-BE49-F238E27FC236}">
                <a16:creationId xmlns:a16="http://schemas.microsoft.com/office/drawing/2014/main" id="{9D9E60C3-613D-1DDC-C64B-66C1804AD70C}"/>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p>
        </p:txBody>
      </p:sp>
    </p:spTree>
    <p:extLst>
      <p:ext uri="{BB962C8B-B14F-4D97-AF65-F5344CB8AC3E}">
        <p14:creationId xmlns:p14="http://schemas.microsoft.com/office/powerpoint/2010/main" val="2556823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AD18E-D46E-1088-5219-5D608E904078}"/>
              </a:ext>
            </a:extLst>
          </p:cNvPr>
          <p:cNvSpPr>
            <a:spLocks noGrp="1"/>
          </p:cNvSpPr>
          <p:nvPr>
            <p:ph type="title"/>
          </p:nvPr>
        </p:nvSpPr>
        <p:spPr/>
        <p:txBody>
          <a:bodyPr/>
          <a:lstStyle/>
          <a:p>
            <a:r>
              <a:rPr lang="en-US" dirty="0"/>
              <a:t>4. Step 4: Levels of best practices</a:t>
            </a:r>
          </a:p>
        </p:txBody>
      </p:sp>
      <p:sp>
        <p:nvSpPr>
          <p:cNvPr id="4" name="Slide Number Placeholder 3">
            <a:extLst>
              <a:ext uri="{FF2B5EF4-FFF2-40B4-BE49-F238E27FC236}">
                <a16:creationId xmlns:a16="http://schemas.microsoft.com/office/drawing/2014/main" id="{95909E61-6FB6-8FA2-46EA-75DC8D0FE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4CBE3836-1CB0-D0DE-45CD-0C9D1C6A6B73}"/>
              </a:ext>
            </a:extLst>
          </p:cNvPr>
          <p:cNvPicPr>
            <a:picLocks noChangeAspect="1"/>
          </p:cNvPicPr>
          <p:nvPr/>
        </p:nvPicPr>
        <p:blipFill>
          <a:blip r:embed="rId2"/>
          <a:stretch>
            <a:fillRect/>
          </a:stretch>
        </p:blipFill>
        <p:spPr>
          <a:xfrm>
            <a:off x="1765582" y="1719154"/>
            <a:ext cx="8660836" cy="4135460"/>
          </a:xfrm>
          <a:prstGeom prst="rect">
            <a:avLst/>
          </a:prstGeom>
        </p:spPr>
      </p:pic>
      <p:sp>
        <p:nvSpPr>
          <p:cNvPr id="7" name="TextBox 6">
            <a:extLst>
              <a:ext uri="{FF2B5EF4-FFF2-40B4-BE49-F238E27FC236}">
                <a16:creationId xmlns:a16="http://schemas.microsoft.com/office/drawing/2014/main" id="{298F1C2D-4A03-D329-C63E-C7C1C523D29A}"/>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p>
        </p:txBody>
      </p:sp>
    </p:spTree>
    <p:extLst>
      <p:ext uri="{BB962C8B-B14F-4D97-AF65-F5344CB8AC3E}">
        <p14:creationId xmlns:p14="http://schemas.microsoft.com/office/powerpoint/2010/main" val="3905064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80040-AB29-FFEA-21C6-1C8E8C91B383}"/>
              </a:ext>
            </a:extLst>
          </p:cNvPr>
          <p:cNvSpPr>
            <a:spLocks noGrp="1"/>
          </p:cNvSpPr>
          <p:nvPr>
            <p:ph type="title"/>
          </p:nvPr>
        </p:nvSpPr>
        <p:spPr/>
        <p:txBody>
          <a:bodyPr/>
          <a:lstStyle/>
          <a:p>
            <a:r>
              <a:rPr lang="en-US"/>
              <a:t>5. Step 5: Management of best practices</a:t>
            </a:r>
          </a:p>
        </p:txBody>
      </p:sp>
      <p:sp>
        <p:nvSpPr>
          <p:cNvPr id="3" name="Content Placeholder 2">
            <a:extLst>
              <a:ext uri="{FF2B5EF4-FFF2-40B4-BE49-F238E27FC236}">
                <a16:creationId xmlns:a16="http://schemas.microsoft.com/office/drawing/2014/main" id="{149086E2-37CA-812A-464C-3C9AE18FFC00}"/>
              </a:ext>
            </a:extLst>
          </p:cNvPr>
          <p:cNvSpPr>
            <a:spLocks noGrp="1"/>
          </p:cNvSpPr>
          <p:nvPr>
            <p:ph idx="1"/>
          </p:nvPr>
        </p:nvSpPr>
        <p:spPr/>
        <p:txBody>
          <a:bodyPr/>
          <a:lstStyle/>
          <a:p>
            <a:pPr marL="0" indent="0">
              <a:buNone/>
            </a:pPr>
            <a:r>
              <a:rPr lang="en-US" dirty="0"/>
              <a:t>There are three players involved in the management of the best practices:</a:t>
            </a:r>
          </a:p>
          <a:p>
            <a:pPr marL="457200" indent="-457200">
              <a:buFont typeface="+mj-lt"/>
              <a:buAutoNum type="arabicPeriod"/>
            </a:pPr>
            <a:r>
              <a:rPr lang="en-US" dirty="0"/>
              <a:t>The best practice’s owner</a:t>
            </a:r>
          </a:p>
          <a:p>
            <a:pPr marL="457200" indent="-457200">
              <a:buFont typeface="+mj-lt"/>
              <a:buAutoNum type="arabicPeriod"/>
            </a:pPr>
            <a:r>
              <a:rPr lang="en-US" dirty="0"/>
              <a:t>The PMO</a:t>
            </a:r>
          </a:p>
          <a:p>
            <a:pPr marL="457200" indent="-457200">
              <a:buFont typeface="+mj-lt"/>
              <a:buAutoNum type="arabicPeriod"/>
            </a:pPr>
            <a:r>
              <a:rPr lang="en-US" dirty="0"/>
              <a:t>The best practices’ library administrator, who may reside in the PMO</a:t>
            </a:r>
          </a:p>
        </p:txBody>
      </p:sp>
      <p:sp>
        <p:nvSpPr>
          <p:cNvPr id="4" name="Slide Number Placeholder 3">
            <a:extLst>
              <a:ext uri="{FF2B5EF4-FFF2-40B4-BE49-F238E27FC236}">
                <a16:creationId xmlns:a16="http://schemas.microsoft.com/office/drawing/2014/main" id="{7CFCE488-FE1C-F55C-25D6-3822760615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05DD77DE-33D1-D4DF-3A2A-2380E5666446}"/>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p>
        </p:txBody>
      </p:sp>
    </p:spTree>
    <p:extLst>
      <p:ext uri="{BB962C8B-B14F-4D97-AF65-F5344CB8AC3E}">
        <p14:creationId xmlns:p14="http://schemas.microsoft.com/office/powerpoint/2010/main" val="3424105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7387C-24D4-876A-BAD8-5C36F1D6BD2E}"/>
              </a:ext>
            </a:extLst>
          </p:cNvPr>
          <p:cNvSpPr>
            <a:spLocks noGrp="1"/>
          </p:cNvSpPr>
          <p:nvPr>
            <p:ph type="title"/>
          </p:nvPr>
        </p:nvSpPr>
        <p:spPr/>
        <p:txBody>
          <a:bodyPr/>
          <a:lstStyle/>
          <a:p>
            <a:r>
              <a:rPr lang="en-US"/>
              <a:t>6. Step 6: Revalidating best practices</a:t>
            </a:r>
          </a:p>
        </p:txBody>
      </p:sp>
      <p:sp>
        <p:nvSpPr>
          <p:cNvPr id="3" name="Content Placeholder 2">
            <a:extLst>
              <a:ext uri="{FF2B5EF4-FFF2-40B4-BE49-F238E27FC236}">
                <a16:creationId xmlns:a16="http://schemas.microsoft.com/office/drawing/2014/main" id="{BF714442-545C-3964-A2BD-9FACCAD0E1B8}"/>
              </a:ext>
            </a:extLst>
          </p:cNvPr>
          <p:cNvSpPr>
            <a:spLocks noGrp="1"/>
          </p:cNvSpPr>
          <p:nvPr>
            <p:ph idx="1"/>
          </p:nvPr>
        </p:nvSpPr>
        <p:spPr/>
        <p:txBody>
          <a:bodyPr/>
          <a:lstStyle/>
          <a:p>
            <a:pPr marL="0" indent="0">
              <a:buNone/>
            </a:pPr>
            <a:r>
              <a:rPr lang="en-US" dirty="0"/>
              <a:t>There are usually three types of decisions that can be made during the review process:</a:t>
            </a:r>
          </a:p>
          <a:p>
            <a:pPr marL="457200" indent="-457200">
              <a:buFont typeface="+mj-lt"/>
              <a:buAutoNum type="arabicPeriod"/>
            </a:pPr>
            <a:r>
              <a:rPr lang="en-US" dirty="0"/>
              <a:t>Keep the best practice as is until the next review process.</a:t>
            </a:r>
          </a:p>
          <a:p>
            <a:pPr marL="457200" indent="-457200">
              <a:buFont typeface="+mj-lt"/>
              <a:buAutoNum type="arabicPeriod"/>
            </a:pPr>
            <a:r>
              <a:rPr lang="en-US" dirty="0"/>
              <a:t>Update the best practice and continue using it until the next review process.</a:t>
            </a:r>
          </a:p>
          <a:p>
            <a:pPr marL="457200" indent="-457200">
              <a:buFont typeface="+mj-lt"/>
              <a:buAutoNum type="arabicPeriod"/>
            </a:pPr>
            <a:r>
              <a:rPr lang="en-US" dirty="0"/>
              <a:t>Retire the best practice from service.</a:t>
            </a:r>
          </a:p>
        </p:txBody>
      </p:sp>
      <p:sp>
        <p:nvSpPr>
          <p:cNvPr id="4" name="Slide Number Placeholder 3">
            <a:extLst>
              <a:ext uri="{FF2B5EF4-FFF2-40B4-BE49-F238E27FC236}">
                <a16:creationId xmlns:a16="http://schemas.microsoft.com/office/drawing/2014/main" id="{B71FDC6C-1282-2221-D6CD-197CEA442E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DC821BB4-DA22-161A-C90C-D3D6011F0D0E}"/>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p>
        </p:txBody>
      </p:sp>
    </p:spTree>
    <p:extLst>
      <p:ext uri="{BB962C8B-B14F-4D97-AF65-F5344CB8AC3E}">
        <p14:creationId xmlns:p14="http://schemas.microsoft.com/office/powerpoint/2010/main" val="28573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4C44-1492-2462-56D6-6E11D683CB6E}"/>
              </a:ext>
            </a:extLst>
          </p:cNvPr>
          <p:cNvSpPr>
            <a:spLocks noGrp="1"/>
          </p:cNvSpPr>
          <p:nvPr>
            <p:ph type="title"/>
          </p:nvPr>
        </p:nvSpPr>
        <p:spPr/>
        <p:txBody>
          <a:bodyPr/>
          <a:lstStyle/>
          <a:p>
            <a:r>
              <a:rPr lang="en-US"/>
              <a:t>7. Step 7: What to do with a best practice</a:t>
            </a:r>
          </a:p>
        </p:txBody>
      </p:sp>
      <p:sp>
        <p:nvSpPr>
          <p:cNvPr id="3" name="Content Placeholder 2">
            <a:extLst>
              <a:ext uri="{FF2B5EF4-FFF2-40B4-BE49-F238E27FC236}">
                <a16:creationId xmlns:a16="http://schemas.microsoft.com/office/drawing/2014/main" id="{CEDCFF0B-87CE-E243-64FD-CF76FADEB9F3}"/>
              </a:ext>
            </a:extLst>
          </p:cNvPr>
          <p:cNvSpPr>
            <a:spLocks noGrp="1"/>
          </p:cNvSpPr>
          <p:nvPr>
            <p:ph idx="1"/>
          </p:nvPr>
        </p:nvSpPr>
        <p:spPr/>
        <p:txBody>
          <a:bodyPr>
            <a:normAutofit/>
          </a:bodyPr>
          <a:lstStyle/>
          <a:p>
            <a:pPr marL="0" indent="0">
              <a:buNone/>
            </a:pPr>
            <a:r>
              <a:rPr lang="en-US" dirty="0"/>
              <a:t>The most common options available include:</a:t>
            </a:r>
          </a:p>
          <a:p>
            <a:pPr marL="457200" indent="-457200">
              <a:buFont typeface="+mj-lt"/>
              <a:buAutoNum type="arabicPeriod"/>
            </a:pPr>
            <a:r>
              <a:rPr lang="en-US" dirty="0"/>
              <a:t>Sharing knowledge internally only. </a:t>
            </a:r>
          </a:p>
          <a:p>
            <a:pPr marL="457200" indent="-457200">
              <a:buFont typeface="+mj-lt"/>
              <a:buAutoNum type="arabicPeriod"/>
            </a:pPr>
            <a:r>
              <a:rPr lang="en-US" dirty="0"/>
              <a:t>Hidden from all but a select few. </a:t>
            </a:r>
          </a:p>
          <a:p>
            <a:pPr marL="457200" indent="-457200">
              <a:buFont typeface="+mj-lt"/>
              <a:buAutoNum type="arabicPeriod"/>
            </a:pPr>
            <a:r>
              <a:rPr lang="en-US" dirty="0"/>
              <a:t>Advertise to the company’s customers.</a:t>
            </a:r>
          </a:p>
        </p:txBody>
      </p:sp>
      <p:sp>
        <p:nvSpPr>
          <p:cNvPr id="4" name="Slide Number Placeholder 3">
            <a:extLst>
              <a:ext uri="{FF2B5EF4-FFF2-40B4-BE49-F238E27FC236}">
                <a16:creationId xmlns:a16="http://schemas.microsoft.com/office/drawing/2014/main" id="{33553B71-84DF-0363-385B-9851E65C0D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05561009-6F5F-FE14-4C95-D713725AC2C8}"/>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p>
        </p:txBody>
      </p:sp>
    </p:spTree>
    <p:extLst>
      <p:ext uri="{BB962C8B-B14F-4D97-AF65-F5344CB8AC3E}">
        <p14:creationId xmlns:p14="http://schemas.microsoft.com/office/powerpoint/2010/main" val="510526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818B8-D2FB-0C40-07F5-AA47AB30FC4D}"/>
              </a:ext>
            </a:extLst>
          </p:cNvPr>
          <p:cNvSpPr>
            <a:spLocks noGrp="1"/>
          </p:cNvSpPr>
          <p:nvPr>
            <p:ph type="title"/>
          </p:nvPr>
        </p:nvSpPr>
        <p:spPr/>
        <p:txBody>
          <a:bodyPr/>
          <a:lstStyle/>
          <a:p>
            <a:r>
              <a:rPr lang="en-US"/>
              <a:t>8. Step 8: Communicating best practices across the company</a:t>
            </a:r>
          </a:p>
        </p:txBody>
      </p:sp>
      <p:sp>
        <p:nvSpPr>
          <p:cNvPr id="3" name="Content Placeholder 2">
            <a:extLst>
              <a:ext uri="{FF2B5EF4-FFF2-40B4-BE49-F238E27FC236}">
                <a16:creationId xmlns:a16="http://schemas.microsoft.com/office/drawing/2014/main" id="{3755A246-88A1-73EA-21BC-BE0157AC3AA3}"/>
              </a:ext>
            </a:extLst>
          </p:cNvPr>
          <p:cNvSpPr>
            <a:spLocks noGrp="1"/>
          </p:cNvSpPr>
          <p:nvPr>
            <p:ph idx="1"/>
          </p:nvPr>
        </p:nvSpPr>
        <p:spPr/>
        <p:txBody>
          <a:bodyPr/>
          <a:lstStyle/>
          <a:p>
            <a:pPr marL="0" indent="0">
              <a:buNone/>
            </a:pPr>
            <a:r>
              <a:rPr lang="en-US" dirty="0"/>
              <a:t>Some of the techniques include:</a:t>
            </a:r>
          </a:p>
          <a:p>
            <a:r>
              <a:rPr lang="en-US" dirty="0"/>
              <a:t>Websites</a:t>
            </a:r>
          </a:p>
          <a:p>
            <a:r>
              <a:rPr lang="en-US" dirty="0"/>
              <a:t>Best practices libraries</a:t>
            </a:r>
          </a:p>
          <a:p>
            <a:r>
              <a:rPr lang="en-US" dirty="0"/>
              <a:t>Community of practice</a:t>
            </a:r>
          </a:p>
          <a:p>
            <a:r>
              <a:rPr lang="en-US" dirty="0"/>
              <a:t>Newsletters</a:t>
            </a:r>
          </a:p>
          <a:p>
            <a:r>
              <a:rPr lang="en-US" dirty="0"/>
              <a:t>E-mailings</a:t>
            </a:r>
          </a:p>
          <a:p>
            <a:r>
              <a:rPr lang="en-US" dirty="0"/>
              <a:t>Internal seminars</a:t>
            </a:r>
          </a:p>
          <a:p>
            <a:r>
              <a:rPr lang="en-US" dirty="0"/>
              <a:t>Transferring people</a:t>
            </a:r>
          </a:p>
          <a:p>
            <a:r>
              <a:rPr lang="en-US" dirty="0"/>
              <a:t>Case studies</a:t>
            </a:r>
          </a:p>
          <a:p>
            <a:r>
              <a:rPr lang="en-US" dirty="0"/>
              <a:t>Other techniques</a:t>
            </a:r>
          </a:p>
        </p:txBody>
      </p:sp>
      <p:sp>
        <p:nvSpPr>
          <p:cNvPr id="4" name="Slide Number Placeholder 3">
            <a:extLst>
              <a:ext uri="{FF2B5EF4-FFF2-40B4-BE49-F238E27FC236}">
                <a16:creationId xmlns:a16="http://schemas.microsoft.com/office/drawing/2014/main" id="{B37523E7-99E0-65A8-FFF5-0379308A92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A994B15F-D68D-7125-2BF2-D7215AAC4C46}"/>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p>
        </p:txBody>
      </p:sp>
    </p:spTree>
    <p:extLst>
      <p:ext uri="{BB962C8B-B14F-4D97-AF65-F5344CB8AC3E}">
        <p14:creationId xmlns:p14="http://schemas.microsoft.com/office/powerpoint/2010/main" val="2766982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5C77-585A-F7CD-9D9D-004E5D28EA86}"/>
              </a:ext>
            </a:extLst>
          </p:cNvPr>
          <p:cNvSpPr>
            <a:spLocks noGrp="1"/>
          </p:cNvSpPr>
          <p:nvPr>
            <p:ph type="title"/>
          </p:nvPr>
        </p:nvSpPr>
        <p:spPr/>
        <p:txBody>
          <a:bodyPr/>
          <a:lstStyle/>
          <a:p>
            <a:r>
              <a:rPr lang="en-US"/>
              <a:t>9. Step 9: Ensuring usage of the best practices</a:t>
            </a:r>
          </a:p>
        </p:txBody>
      </p:sp>
      <p:sp>
        <p:nvSpPr>
          <p:cNvPr id="3" name="Content Placeholder 2">
            <a:extLst>
              <a:ext uri="{FF2B5EF4-FFF2-40B4-BE49-F238E27FC236}">
                <a16:creationId xmlns:a16="http://schemas.microsoft.com/office/drawing/2014/main" id="{BD287C7E-4B08-8D9C-0AA1-BE4BB218AD46}"/>
              </a:ext>
            </a:extLst>
          </p:cNvPr>
          <p:cNvSpPr>
            <a:spLocks noGrp="1"/>
          </p:cNvSpPr>
          <p:nvPr>
            <p:ph idx="1"/>
          </p:nvPr>
        </p:nvSpPr>
        <p:spPr/>
        <p:txBody>
          <a:bodyPr/>
          <a:lstStyle/>
          <a:p>
            <a:r>
              <a:rPr lang="en-US" dirty="0"/>
              <a:t>Maintaining a best practices library is an excellent way of determining workers’ interest in the best practices.</a:t>
            </a:r>
          </a:p>
          <a:p>
            <a:r>
              <a:rPr lang="en-US" dirty="0"/>
              <a:t>When best practices are used as competitive weapons and advertised to potential customers as part of competitive bidding, the marketing and sales force must understand the best practices and explain this usage to the customers.</a:t>
            </a:r>
          </a:p>
        </p:txBody>
      </p:sp>
      <p:sp>
        <p:nvSpPr>
          <p:cNvPr id="4" name="Slide Number Placeholder 3">
            <a:extLst>
              <a:ext uri="{FF2B5EF4-FFF2-40B4-BE49-F238E27FC236}">
                <a16:creationId xmlns:a16="http://schemas.microsoft.com/office/drawing/2014/main" id="{C4925A23-1692-A717-A99E-B66AF0CE37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5" name="TextBox 4">
            <a:extLst>
              <a:ext uri="{FF2B5EF4-FFF2-40B4-BE49-F238E27FC236}">
                <a16:creationId xmlns:a16="http://schemas.microsoft.com/office/drawing/2014/main" id="{CC3A6038-3BCA-562B-E7F0-97645A466C4F}"/>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 Kerzner (2024)</a:t>
            </a:r>
          </a:p>
        </p:txBody>
      </p:sp>
    </p:spTree>
    <p:extLst>
      <p:ext uri="{BB962C8B-B14F-4D97-AF65-F5344CB8AC3E}">
        <p14:creationId xmlns:p14="http://schemas.microsoft.com/office/powerpoint/2010/main" val="3130806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381C-0891-00E2-9920-00B24D4C699C}"/>
              </a:ext>
            </a:extLst>
          </p:cNvPr>
          <p:cNvSpPr>
            <a:spLocks noGrp="1"/>
          </p:cNvSpPr>
          <p:nvPr>
            <p:ph type="title"/>
          </p:nvPr>
        </p:nvSpPr>
        <p:spPr/>
        <p:txBody>
          <a:bodyPr/>
          <a:lstStyle/>
          <a:p>
            <a:r>
              <a:rPr lang="en-US"/>
              <a:t>Five phases of the project management life cycle</a:t>
            </a:r>
          </a:p>
        </p:txBody>
      </p:sp>
      <p:sp>
        <p:nvSpPr>
          <p:cNvPr id="4" name="Slide Number Placeholder 3">
            <a:extLst>
              <a:ext uri="{FF2B5EF4-FFF2-40B4-BE49-F238E27FC236}">
                <a16:creationId xmlns:a16="http://schemas.microsoft.com/office/drawing/2014/main" id="{849347E1-61FB-CEAC-967E-09BBC2CFA2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sp>
        <p:nvSpPr>
          <p:cNvPr id="7" name="TextBox 6">
            <a:extLst>
              <a:ext uri="{FF2B5EF4-FFF2-40B4-BE49-F238E27FC236}">
                <a16:creationId xmlns:a16="http://schemas.microsoft.com/office/drawing/2014/main" id="{EA03AEDF-0DEB-E941-88AE-6ABD3625C598}"/>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AA15D635-31B4-D704-C5AB-729334498879}"/>
              </a:ext>
            </a:extLst>
          </p:cNvPr>
          <p:cNvPicPr>
            <a:picLocks noChangeAspect="1"/>
          </p:cNvPicPr>
          <p:nvPr/>
        </p:nvPicPr>
        <p:blipFill>
          <a:blip r:embed="rId2"/>
          <a:stretch>
            <a:fillRect/>
          </a:stretch>
        </p:blipFill>
        <p:spPr>
          <a:xfrm>
            <a:off x="494723" y="1672021"/>
            <a:ext cx="11202553" cy="4377505"/>
          </a:xfrm>
          <a:prstGeom prst="rect">
            <a:avLst/>
          </a:prstGeom>
        </p:spPr>
      </p:pic>
    </p:spTree>
    <p:extLst>
      <p:ext uri="{BB962C8B-B14F-4D97-AF65-F5344CB8AC3E}">
        <p14:creationId xmlns:p14="http://schemas.microsoft.com/office/powerpoint/2010/main" val="4201205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AE20-EED2-62F2-69BE-E9B18C79594B}"/>
              </a:ext>
            </a:extLst>
          </p:cNvPr>
          <p:cNvSpPr>
            <a:spLocks noGrp="1"/>
          </p:cNvSpPr>
          <p:nvPr>
            <p:ph type="title"/>
          </p:nvPr>
        </p:nvSpPr>
        <p:spPr/>
        <p:txBody>
          <a:bodyPr/>
          <a:lstStyle/>
          <a:p>
            <a:r>
              <a:rPr lang="en-US"/>
              <a:t>The components of survival</a:t>
            </a:r>
          </a:p>
        </p:txBody>
      </p:sp>
      <p:sp>
        <p:nvSpPr>
          <p:cNvPr id="4" name="Slide Number Placeholder 3">
            <a:extLst>
              <a:ext uri="{FF2B5EF4-FFF2-40B4-BE49-F238E27FC236}">
                <a16:creationId xmlns:a16="http://schemas.microsoft.com/office/drawing/2014/main" id="{BA4BB81A-5C91-A7E6-4A4D-E9B84F6B51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45FCA7CE-8149-E706-F28A-60F07FCEAFA1}"/>
              </a:ext>
            </a:extLst>
          </p:cNvPr>
          <p:cNvPicPr>
            <a:picLocks noChangeAspect="1"/>
          </p:cNvPicPr>
          <p:nvPr/>
        </p:nvPicPr>
        <p:blipFill>
          <a:blip r:embed="rId2"/>
          <a:stretch>
            <a:fillRect/>
          </a:stretch>
        </p:blipFill>
        <p:spPr>
          <a:xfrm>
            <a:off x="1556704" y="1783070"/>
            <a:ext cx="9078592" cy="4210638"/>
          </a:xfrm>
          <a:prstGeom prst="rect">
            <a:avLst/>
          </a:prstGeom>
        </p:spPr>
      </p:pic>
      <p:sp>
        <p:nvSpPr>
          <p:cNvPr id="7" name="TextBox 6">
            <a:extLst>
              <a:ext uri="{FF2B5EF4-FFF2-40B4-BE49-F238E27FC236}">
                <a16:creationId xmlns:a16="http://schemas.microsoft.com/office/drawing/2014/main" id="{B54B9588-78B9-1F39-B4E7-FD87A2BC1831}"/>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98044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8DBD-0052-F95A-EA71-B14B464BFADD}"/>
              </a:ext>
            </a:extLst>
          </p:cNvPr>
          <p:cNvSpPr>
            <a:spLocks noGrp="1"/>
          </p:cNvSpPr>
          <p:nvPr>
            <p:ph type="title"/>
          </p:nvPr>
        </p:nvSpPr>
        <p:spPr/>
        <p:txBody>
          <a:bodyPr/>
          <a:lstStyle/>
          <a:p>
            <a:r>
              <a:rPr lang="en-US"/>
              <a:t>Speed of maturity</a:t>
            </a:r>
          </a:p>
        </p:txBody>
      </p:sp>
      <p:sp>
        <p:nvSpPr>
          <p:cNvPr id="4" name="Slide Number Placeholder 3">
            <a:extLst>
              <a:ext uri="{FF2B5EF4-FFF2-40B4-BE49-F238E27FC236}">
                <a16:creationId xmlns:a16="http://schemas.microsoft.com/office/drawing/2014/main" id="{DAA5BAC0-1647-6E6F-4540-2560966A1C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5DE216CD-30E2-C66E-30A3-21B7D3C81C52}"/>
              </a:ext>
            </a:extLst>
          </p:cNvPr>
          <p:cNvPicPr>
            <a:picLocks noChangeAspect="1"/>
          </p:cNvPicPr>
          <p:nvPr/>
        </p:nvPicPr>
        <p:blipFill>
          <a:blip r:embed="rId2"/>
          <a:stretch>
            <a:fillRect/>
          </a:stretch>
        </p:blipFill>
        <p:spPr>
          <a:xfrm>
            <a:off x="2290107" y="1420428"/>
            <a:ext cx="7611786" cy="4268987"/>
          </a:xfrm>
          <a:prstGeom prst="rect">
            <a:avLst/>
          </a:prstGeom>
        </p:spPr>
      </p:pic>
      <p:sp>
        <p:nvSpPr>
          <p:cNvPr id="7" name="TextBox 6">
            <a:extLst>
              <a:ext uri="{FF2B5EF4-FFF2-40B4-BE49-F238E27FC236}">
                <a16:creationId xmlns:a16="http://schemas.microsoft.com/office/drawing/2014/main" id="{93248CE7-31C9-B44C-DE1D-B940ED1B75CF}"/>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16138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BED7D-1EC8-D84B-F517-073213246151}"/>
              </a:ext>
            </a:extLst>
          </p:cNvPr>
          <p:cNvSpPr>
            <a:spLocks noGrp="1"/>
          </p:cNvSpPr>
          <p:nvPr>
            <p:ph type="title"/>
          </p:nvPr>
        </p:nvSpPr>
        <p:spPr/>
        <p:txBody>
          <a:bodyPr/>
          <a:lstStyle/>
          <a:p>
            <a:r>
              <a:rPr lang="en-US"/>
              <a:t>Critical factors in the project management life cycle</a:t>
            </a:r>
          </a:p>
        </p:txBody>
      </p:sp>
      <p:sp>
        <p:nvSpPr>
          <p:cNvPr id="4" name="Slide Number Placeholder 3">
            <a:extLst>
              <a:ext uri="{FF2B5EF4-FFF2-40B4-BE49-F238E27FC236}">
                <a16:creationId xmlns:a16="http://schemas.microsoft.com/office/drawing/2014/main" id="{AB2B7112-078A-BDAC-73CD-495DBB2031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551A214E-80C0-BB86-AB09-AB23F052300B}"/>
              </a:ext>
            </a:extLst>
          </p:cNvPr>
          <p:cNvPicPr>
            <a:picLocks noChangeAspect="1"/>
          </p:cNvPicPr>
          <p:nvPr/>
        </p:nvPicPr>
        <p:blipFill>
          <a:blip r:embed="rId2"/>
          <a:stretch>
            <a:fillRect/>
          </a:stretch>
        </p:blipFill>
        <p:spPr>
          <a:xfrm>
            <a:off x="1920975" y="1420429"/>
            <a:ext cx="8350049" cy="4745240"/>
          </a:xfrm>
          <a:prstGeom prst="rect">
            <a:avLst/>
          </a:prstGeom>
        </p:spPr>
      </p:pic>
      <p:sp>
        <p:nvSpPr>
          <p:cNvPr id="7" name="TextBox 6">
            <a:extLst>
              <a:ext uri="{FF2B5EF4-FFF2-40B4-BE49-F238E27FC236}">
                <a16:creationId xmlns:a16="http://schemas.microsoft.com/office/drawing/2014/main" id="{E1E96452-E4F7-7C7E-405D-C94001542A64}"/>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(2024)</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3213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7B9D-CC65-986B-FCE8-F30578F3CC8B}"/>
              </a:ext>
            </a:extLst>
          </p:cNvPr>
          <p:cNvSpPr>
            <a:spLocks noGrp="1"/>
          </p:cNvSpPr>
          <p:nvPr>
            <p:ph type="title"/>
          </p:nvPr>
        </p:nvSpPr>
        <p:spPr>
          <a:xfrm>
            <a:off x="838200" y="365126"/>
            <a:ext cx="3043136" cy="1152956"/>
          </a:xfrm>
        </p:spPr>
        <p:txBody>
          <a:bodyPr/>
          <a:lstStyle/>
          <a:p>
            <a:r>
              <a:rPr lang="en-US"/>
              <a:t>Benefits of project management</a:t>
            </a:r>
          </a:p>
        </p:txBody>
      </p:sp>
      <p:sp>
        <p:nvSpPr>
          <p:cNvPr id="4" name="Slide Number Placeholder 3">
            <a:extLst>
              <a:ext uri="{FF2B5EF4-FFF2-40B4-BE49-F238E27FC236}">
                <a16:creationId xmlns:a16="http://schemas.microsoft.com/office/drawing/2014/main" id="{9E4123FA-2141-1178-5304-5DD8E5706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2A708D-C984-4439-A215-56EF5D7602F5}" type="slidenum">
              <a:rPr kumimoji="0" lang="en-US" sz="1200" b="0" i="0" u="none" strike="noStrike" kern="1200" cap="none" spc="0" normalizeH="0" baseline="0" noProof="0" smtClean="0">
                <a:ln>
                  <a:noFill/>
                </a:ln>
                <a:solidFill>
                  <a:prstClr val="black">
                    <a:tint val="75000"/>
                  </a:prstClr>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Myriad Pro"/>
              <a:ea typeface="+mn-ea"/>
              <a:cs typeface="+mn-cs"/>
            </a:endParaRPr>
          </a:p>
        </p:txBody>
      </p:sp>
      <p:pic>
        <p:nvPicPr>
          <p:cNvPr id="6" name="Picture 5">
            <a:extLst>
              <a:ext uri="{FF2B5EF4-FFF2-40B4-BE49-F238E27FC236}">
                <a16:creationId xmlns:a16="http://schemas.microsoft.com/office/drawing/2014/main" id="{AF72CA56-8303-A942-B5DE-310E04C169C0}"/>
              </a:ext>
            </a:extLst>
          </p:cNvPr>
          <p:cNvPicPr>
            <a:picLocks noChangeAspect="1"/>
          </p:cNvPicPr>
          <p:nvPr/>
        </p:nvPicPr>
        <p:blipFill>
          <a:blip r:embed="rId2"/>
          <a:stretch>
            <a:fillRect/>
          </a:stretch>
        </p:blipFill>
        <p:spPr>
          <a:xfrm>
            <a:off x="4949771" y="85258"/>
            <a:ext cx="7059010" cy="6687483"/>
          </a:xfrm>
          <a:prstGeom prst="rect">
            <a:avLst/>
          </a:prstGeom>
        </p:spPr>
      </p:pic>
      <p:sp>
        <p:nvSpPr>
          <p:cNvPr id="7" name="TextBox 6">
            <a:extLst>
              <a:ext uri="{FF2B5EF4-FFF2-40B4-BE49-F238E27FC236}">
                <a16:creationId xmlns:a16="http://schemas.microsoft.com/office/drawing/2014/main" id="{8DE09667-1A32-9916-2B2F-F32EDB04DE67}"/>
              </a:ext>
            </a:extLst>
          </p:cNvPr>
          <p:cNvSpPr txBox="1"/>
          <p:nvPr/>
        </p:nvSpPr>
        <p:spPr>
          <a:xfrm>
            <a:off x="0" y="6411582"/>
            <a:ext cx="3485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Source</a:t>
            </a:r>
            <a:r>
              <a:rPr kumimoji="0" lang="en-US" sz="1800" b="0" i="1" u="none" strike="noStrike" kern="1200" cap="none" spc="0" normalizeH="0" baseline="0" noProof="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rPr>
              <a:t>: Kerzner (2017)</a:t>
            </a:r>
            <a:endParaRPr kumimoji="0" lang="en-US" sz="1800" b="0" i="1" u="none" strike="noStrike" kern="1200" cap="none" spc="0" normalizeH="0" baseline="0" noProof="0" dirty="0">
              <a:ln>
                <a:noFill/>
              </a:ln>
              <a:solidFill>
                <a:prstClr val="black"/>
              </a:solidFill>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131852278"/>
      </p:ext>
    </p:extLst>
  </p:cSld>
  <p:clrMapOvr>
    <a:masterClrMapping/>
  </p:clrMapOvr>
</p:sld>
</file>

<file path=ppt/theme/theme1.xml><?xml version="1.0" encoding="utf-8"?>
<a:theme xmlns:a="http://schemas.openxmlformats.org/drawingml/2006/main" name="Chủ đề Office">
  <a:themeElements>
    <a:clrScheme name="Lục">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iCiel Gotham Medium"/>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1442</Words>
  <Application>Microsoft Office PowerPoint</Application>
  <PresentationFormat>Widescreen</PresentationFormat>
  <Paragraphs>251</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ArialMT</vt:lpstr>
      <vt:lpstr>Calibri</vt:lpstr>
      <vt:lpstr>Calibri Light</vt:lpstr>
      <vt:lpstr>iCiel Gotham Medium</vt:lpstr>
      <vt:lpstr>iCiel Gotham Ultra</vt:lpstr>
      <vt:lpstr>Myriad Pro</vt:lpstr>
      <vt:lpstr>Myriad Pro Light SemiExt</vt:lpstr>
      <vt:lpstr>Chủ đề Office</vt:lpstr>
      <vt:lpstr>Applied Project Management</vt:lpstr>
      <vt:lpstr>An overview of project management</vt:lpstr>
      <vt:lpstr>What Is Project Management?</vt:lpstr>
      <vt:lpstr>Driving forces</vt:lpstr>
      <vt:lpstr>Five phases of the project management life cycle</vt:lpstr>
      <vt:lpstr>The components of survival</vt:lpstr>
      <vt:lpstr>Speed of maturity</vt:lpstr>
      <vt:lpstr>Critical factors in the project management life cycle</vt:lpstr>
      <vt:lpstr>Benefits of project management</vt:lpstr>
      <vt:lpstr>Project management costs versus benefits</vt:lpstr>
      <vt:lpstr>Industry classification (by project management utilization)</vt:lpstr>
      <vt:lpstr>Differences between traditional and nontraditional projects</vt:lpstr>
      <vt:lpstr>Systems, programs, and projects: a definition</vt:lpstr>
      <vt:lpstr>Product versus project management: a definition</vt:lpstr>
      <vt:lpstr>Maturity and excellence: a definition</vt:lpstr>
      <vt:lpstr>Informal project management: a definition</vt:lpstr>
      <vt:lpstr>Maturity path</vt:lpstr>
      <vt:lpstr>Project management methodologies: a definition</vt:lpstr>
      <vt:lpstr>Integrated processes (past, present, and future)</vt:lpstr>
      <vt:lpstr>The many faces of success</vt:lpstr>
      <vt:lpstr>The many faces of failure</vt:lpstr>
      <vt:lpstr>Risk planning</vt:lpstr>
      <vt:lpstr>The relationship between marketing and technical personnel</vt:lpstr>
      <vt:lpstr>Project life cycles</vt:lpstr>
      <vt:lpstr>The theoretical definitions of the life-cycle phases of a system</vt:lpstr>
      <vt:lpstr>Planning</vt:lpstr>
      <vt:lpstr>Planning</vt:lpstr>
      <vt:lpstr>A stream of projects</vt:lpstr>
      <vt:lpstr>Organizational change management and corporate cultures</vt:lpstr>
      <vt:lpstr>Methodology inputs</vt:lpstr>
      <vt:lpstr>Systems thinking</vt:lpstr>
      <vt:lpstr>Project Delivery Principles</vt:lpstr>
      <vt:lpstr>Performance Domain</vt:lpstr>
      <vt:lpstr>Best practices process</vt:lpstr>
      <vt:lpstr>Best practices process</vt:lpstr>
      <vt:lpstr>1. Step 1: Definition of a best practice</vt:lpstr>
      <vt:lpstr>1. Step 1: Definition of a best practice</vt:lpstr>
      <vt:lpstr>2. Step 2: Seeking out best practices</vt:lpstr>
      <vt:lpstr>3. Step 3: Validating the best practice</vt:lpstr>
      <vt:lpstr>4. Step 4: Levels of best practices</vt:lpstr>
      <vt:lpstr>4. Step 4: Levels of best practices</vt:lpstr>
      <vt:lpstr>4. Step 4: Levels of best practices</vt:lpstr>
      <vt:lpstr>5. Step 5: Management of best practices</vt:lpstr>
      <vt:lpstr>6. Step 6: Revalidating best practices</vt:lpstr>
      <vt:lpstr>7. Step 7: What to do with a best practice</vt:lpstr>
      <vt:lpstr>8. Step 8: Communicating best practices across the company</vt:lpstr>
      <vt:lpstr>9. Step 9: Ensuring usage of the best 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Project Management</dc:title>
  <dc:creator>Vien Van Nguyen</dc:creator>
  <cp:lastModifiedBy>Vien Van Nguyen</cp:lastModifiedBy>
  <cp:revision>1</cp:revision>
  <dcterms:created xsi:type="dcterms:W3CDTF">2024-01-01T08:45:27Z</dcterms:created>
  <dcterms:modified xsi:type="dcterms:W3CDTF">2024-01-01T08:45:55Z</dcterms:modified>
</cp:coreProperties>
</file>